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2" r:id="rId3"/>
    <p:sldId id="276" r:id="rId4"/>
    <p:sldId id="275" r:id="rId5"/>
    <p:sldId id="273" r:id="rId6"/>
    <p:sldId id="279" r:id="rId7"/>
    <p:sldId id="282" r:id="rId8"/>
    <p:sldId id="290" r:id="rId9"/>
    <p:sldId id="291" r:id="rId10"/>
    <p:sldId id="257" r:id="rId11"/>
    <p:sldId id="280" r:id="rId12"/>
    <p:sldId id="258" r:id="rId13"/>
    <p:sldId id="292" r:id="rId14"/>
    <p:sldId id="294" r:id="rId15"/>
    <p:sldId id="293" r:id="rId16"/>
    <p:sldId id="288" r:id="rId17"/>
    <p:sldId id="260" r:id="rId18"/>
    <p:sldId id="284" r:id="rId19"/>
    <p:sldId id="270" r:id="rId20"/>
    <p:sldId id="268" r:id="rId21"/>
    <p:sldId id="283" r:id="rId22"/>
    <p:sldId id="289" r:id="rId23"/>
    <p:sldId id="263" r:id="rId24"/>
    <p:sldId id="264" r:id="rId25"/>
    <p:sldId id="265" r:id="rId26"/>
    <p:sldId id="285" r:id="rId27"/>
    <p:sldId id="295" r:id="rId28"/>
    <p:sldId id="286" r:id="rId29"/>
    <p:sldId id="287" r:id="rId30"/>
    <p:sldId id="261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zter Toth" initials="E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F763"/>
    <a:srgbClr val="003B6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>
      <p:cViewPr varScale="1">
        <p:scale>
          <a:sx n="74" d="100"/>
          <a:sy n="74" d="100"/>
        </p:scale>
        <p:origin x="4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B6CDA-C758-4ED2-93A8-6BD72DDC475A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C83D-D368-4F5C-82B4-7526205AA1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94113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7D87C-D69D-4E61-B63D-2399B231EF26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A9634-E66A-4DE9-9C5D-BFFDF3E3A7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49473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812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098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843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4896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479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25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398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391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401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71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293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77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04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342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79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46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27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61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6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55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1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35653-0EFB-4C6A-A9BD-ACAB18857C72}" type="datetimeFigureOut">
              <a:rPr lang="sk-SK" smtClean="0"/>
              <a:t>29. 1. 2015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238D11A-4565-4F0C-9753-2D38C7F3DA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61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gykovacsi.h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" y="0"/>
            <a:ext cx="913219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0556" y="1268761"/>
            <a:ext cx="7772400" cy="3312367"/>
          </a:xfrm>
        </p:spPr>
        <p:txBody>
          <a:bodyPr/>
          <a:lstStyle/>
          <a:p>
            <a:pPr algn="r"/>
            <a:r>
              <a:rPr lang="sk-SK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INKUBÁTOR KOMÁRNO </a:t>
            </a:r>
            <a:r>
              <a:rPr lang="sk-SK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sk-SK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pre podporu činností podnikateľov, </a:t>
            </a:r>
            <a:r>
              <a:rPr lang="sk-SK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n.o</a:t>
            </a:r>
            <a:r>
              <a:rPr lang="sk-SK" sz="4400" dirty="0" smtClean="0">
                <a:solidFill>
                  <a:srgbClr val="800000"/>
                </a:solidFill>
              </a:rPr>
              <a:t>.</a:t>
            </a:r>
            <a:endParaRPr lang="sk-SK" sz="4400" dirty="0">
              <a:solidFill>
                <a:srgbClr val="8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725144"/>
            <a:ext cx="6400800" cy="12192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sk-SK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Tóth </a:t>
            </a:r>
            <a:r>
              <a:rPr lang="sk-SK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Eszter</a:t>
            </a:r>
            <a:endParaRPr lang="sk-SK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sk-SK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sk-SK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158156" y="454017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</a:t>
            </a:r>
            <a:r>
              <a:rPr lang="sk-SK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</a:t>
            </a:r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Dunahíd</a:t>
            </a:r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látványterve</a:t>
            </a:r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Komárom – Komárno 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2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784976" cy="835496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Vezető</a:t>
            </a:r>
            <a:r>
              <a:rPr lang="sk-SK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partner </a:t>
            </a:r>
            <a:r>
              <a:rPr lang="sk-SK" sz="4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bemutatása</a:t>
            </a:r>
            <a:endParaRPr lang="sk-SK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b="1" dirty="0"/>
              <a:t>Az INKUBÁTOR KOMÁRNO - Centrum </a:t>
            </a:r>
            <a:r>
              <a:rPr lang="hu-HU" b="1" dirty="0" err="1"/>
              <a:t>pre</a:t>
            </a:r>
            <a:r>
              <a:rPr lang="hu-HU" b="1" dirty="0"/>
              <a:t> </a:t>
            </a:r>
            <a:r>
              <a:rPr lang="hu-HU" b="1" dirty="0" err="1"/>
              <a:t>podporu</a:t>
            </a:r>
            <a:r>
              <a:rPr lang="hu-HU" b="1" dirty="0"/>
              <a:t> </a:t>
            </a:r>
            <a:r>
              <a:rPr lang="hu-HU" b="1" dirty="0" err="1"/>
              <a:t>činností</a:t>
            </a:r>
            <a:r>
              <a:rPr lang="hu-HU" b="1" dirty="0"/>
              <a:t> </a:t>
            </a:r>
            <a:r>
              <a:rPr lang="hu-HU" b="1" dirty="0" err="1"/>
              <a:t>podnikateľov</a:t>
            </a:r>
            <a:r>
              <a:rPr lang="hu-HU" b="1" dirty="0"/>
              <a:t>, </a:t>
            </a:r>
            <a:r>
              <a:rPr lang="hu-HU" b="1" dirty="0" err="1"/>
              <a:t>n.o</a:t>
            </a:r>
            <a:r>
              <a:rPr lang="hu-HU" b="1" dirty="0"/>
              <a:t>. cég fizikai személyek által alapított nonprofit szervezet, </a:t>
            </a:r>
            <a:endParaRPr lang="hu-HU" b="1" dirty="0" smtClean="0"/>
          </a:p>
          <a:p>
            <a:pPr marL="0" indent="0" algn="just">
              <a:buNone/>
            </a:pPr>
            <a:r>
              <a:rPr lang="hu-HU" b="1" dirty="0"/>
              <a:t> </a:t>
            </a:r>
            <a:r>
              <a:rPr lang="hu-HU" b="1" dirty="0" smtClean="0"/>
              <a:t>    Székhelye </a:t>
            </a:r>
            <a:r>
              <a:rPr lang="hu-HU" b="1" dirty="0" err="1"/>
              <a:t>Komárno</a:t>
            </a:r>
            <a:r>
              <a:rPr lang="hu-HU" b="1" dirty="0"/>
              <a:t> – </a:t>
            </a:r>
            <a:r>
              <a:rPr lang="hu-HU" b="1" dirty="0" smtClean="0"/>
              <a:t>Komárom, </a:t>
            </a:r>
            <a:r>
              <a:rPr lang="hu-HU" b="1" dirty="0" err="1" smtClean="0"/>
              <a:t>Dunarakpart</a:t>
            </a:r>
            <a:r>
              <a:rPr lang="hu-HU" b="1" dirty="0" smtClean="0"/>
              <a:t> 1159/5 </a:t>
            </a:r>
            <a:endParaRPr lang="sk-SK" b="1" dirty="0"/>
          </a:p>
          <a:p>
            <a:pPr lvl="0" algn="just"/>
            <a:r>
              <a:rPr lang="hu-HU" b="1" dirty="0"/>
              <a:t>Alapító tagok: </a:t>
            </a:r>
            <a:r>
              <a:rPr lang="hu-HU" b="1" u="sng" dirty="0"/>
              <a:t>Ing. </a:t>
            </a:r>
            <a:r>
              <a:rPr lang="hu-HU" b="1" u="sng" dirty="0" err="1"/>
              <a:t>Blažena</a:t>
            </a:r>
            <a:r>
              <a:rPr lang="hu-HU" b="1" u="sng" dirty="0"/>
              <a:t> </a:t>
            </a:r>
            <a:r>
              <a:rPr lang="hu-HU" b="1" u="sng" dirty="0" err="1"/>
              <a:t>Sebenská</a:t>
            </a:r>
            <a:r>
              <a:rPr lang="hu-HU" b="1" dirty="0"/>
              <a:t>, </a:t>
            </a:r>
            <a:r>
              <a:rPr lang="hu-HU" b="1" dirty="0" err="1"/>
              <a:t>Lesná</a:t>
            </a:r>
            <a:r>
              <a:rPr lang="hu-HU" b="1" dirty="0"/>
              <a:t> </a:t>
            </a:r>
            <a:r>
              <a:rPr lang="hu-HU" b="1" dirty="0" err="1"/>
              <a:t>ul</a:t>
            </a:r>
            <a:r>
              <a:rPr lang="hu-HU" b="1" dirty="0"/>
              <a:t>. 3482/48, </a:t>
            </a:r>
            <a:r>
              <a:rPr lang="hu-HU" b="1" dirty="0" smtClean="0"/>
              <a:t>945 01 </a:t>
            </a:r>
            <a:r>
              <a:rPr lang="hu-HU" b="1" dirty="0" err="1"/>
              <a:t>Komárno</a:t>
            </a:r>
            <a:r>
              <a:rPr lang="hu-HU" b="1" dirty="0"/>
              <a:t> </a:t>
            </a:r>
            <a:endParaRPr lang="sk-SK" b="1" dirty="0"/>
          </a:p>
          <a:p>
            <a:pPr lvl="0" algn="just"/>
            <a:r>
              <a:rPr lang="hu-HU" b="1" dirty="0"/>
              <a:t>Törvényes képviselő: Ing. </a:t>
            </a:r>
            <a:r>
              <a:rPr lang="hu-HU" b="1" dirty="0" err="1"/>
              <a:t>Blažena</a:t>
            </a:r>
            <a:r>
              <a:rPr lang="hu-HU" b="1" dirty="0"/>
              <a:t> </a:t>
            </a:r>
            <a:r>
              <a:rPr lang="hu-HU" b="1" dirty="0" err="1"/>
              <a:t>Sebenská</a:t>
            </a:r>
            <a:r>
              <a:rPr lang="hu-HU" b="1" dirty="0" smtClean="0"/>
              <a:t>, igazgatónő </a:t>
            </a:r>
            <a:r>
              <a:rPr lang="hu-HU" b="1" dirty="0" err="1"/>
              <a:t>Lesná</a:t>
            </a:r>
            <a:r>
              <a:rPr lang="hu-HU" b="1" dirty="0"/>
              <a:t> </a:t>
            </a:r>
            <a:r>
              <a:rPr lang="hu-HU" b="1" dirty="0" err="1"/>
              <a:t>ul</a:t>
            </a:r>
            <a:r>
              <a:rPr lang="hu-HU" b="1" dirty="0"/>
              <a:t>. 3482/48, 94501 </a:t>
            </a:r>
            <a:r>
              <a:rPr lang="hu-HU" b="1" dirty="0" err="1" smtClean="0"/>
              <a:t>Komárno</a:t>
            </a:r>
            <a:endParaRPr lang="hu-HU" b="1" dirty="0" smtClean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50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Tevékenységek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hu-HU" b="1" dirty="0" smtClean="0"/>
              <a:t>regionális </a:t>
            </a:r>
            <a:r>
              <a:rPr lang="hu-HU" b="1" dirty="0"/>
              <a:t>fejlődést és foglalkoztatottság növelését támogató szolgáltatások nyújtása, tanácsadói és információs szolgáltatások.</a:t>
            </a:r>
          </a:p>
          <a:p>
            <a:pPr lvl="0" algn="just"/>
            <a:r>
              <a:rPr lang="hu-HU" b="1" dirty="0"/>
              <a:t>Tevékenységének helyszíne: </a:t>
            </a:r>
            <a:r>
              <a:rPr lang="hu-HU" b="1" dirty="0" smtClean="0"/>
              <a:t>Szlovákia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0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3797"/>
              </p:ext>
            </p:extLst>
          </p:nvPr>
        </p:nvGraphicFramePr>
        <p:xfrm>
          <a:off x="251520" y="26985"/>
          <a:ext cx="8712968" cy="6674074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243330"/>
                <a:gridCol w="4469638"/>
              </a:tblGrid>
              <a:tr h="2695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FFFF00"/>
                          </a:solidFill>
                          <a:effectLst/>
                        </a:rPr>
                        <a:t>Inkubátorház szolgáltatásai:</a:t>
                      </a:r>
                      <a:endParaRPr lang="sk-SK" sz="2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376" marR="35376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169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Helyiség és terem bérlet 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közös - és szociális helyiségek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portaszolgálat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parkoló biztosítása </a:t>
                      </a:r>
                      <a:endParaRPr lang="sk-SK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376" marR="353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Üzletviteli, termelékenységi tanácsadás 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Tanácsadás kutatás-fejlesztés, a technológiai transzfer, innováció, iparjogvédelem területein,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Számvitel-könyvelés,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Menedzsment tanácsadás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Marketing tanácsadás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Jogi tanácsadás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 smtClean="0">
                          <a:effectLst/>
                        </a:rPr>
                        <a:t>Hitelkérelem </a:t>
                      </a:r>
                      <a:r>
                        <a:rPr lang="hu-HU" sz="1500" dirty="0">
                          <a:effectLst/>
                        </a:rPr>
                        <a:t>készítés </a:t>
                      </a:r>
                      <a:endParaRPr lang="sk-SK" sz="1500" dirty="0">
                        <a:effectLst/>
                      </a:endParaRPr>
                    </a:p>
                  </a:txBody>
                  <a:tcPr marL="35376" marR="35376" marT="0" marB="0"/>
                </a:tc>
              </a:tr>
              <a:tr h="1326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Irodai - és kommunikációs szolgáltatások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Közös honlapon történő megjelenés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Honlap készítés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Honlap </a:t>
                      </a:r>
                      <a:r>
                        <a:rPr lang="hu-HU" sz="1500" dirty="0" err="1">
                          <a:effectLst/>
                        </a:rPr>
                        <a:t>tárhelyszolgáltatás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 smtClean="0">
                          <a:effectLst/>
                        </a:rPr>
                        <a:t>Internet </a:t>
                      </a:r>
                      <a:r>
                        <a:rPr lang="hu-HU" sz="1500" dirty="0">
                          <a:effectLst/>
                        </a:rPr>
                        <a:t>és innovációs marketing</a:t>
                      </a:r>
                      <a:endParaRPr lang="sk-SK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376" marR="353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Projekt menedzselési szolgáltatás</a:t>
                      </a:r>
                      <a:r>
                        <a:rPr lang="hu-HU" sz="1500" dirty="0">
                          <a:effectLst/>
                        </a:rPr>
                        <a:t>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Az Európai Unióval kapcsolatos tájékoztató anyagok biztosítása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Pályázatfigyelés és készítés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 </a:t>
                      </a:r>
                      <a:endParaRPr lang="sk-SK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376" marR="35376" marT="0" marB="0"/>
                </a:tc>
              </a:tr>
              <a:tr h="976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Építési engedélyezési eljárások lebonyolítása</a:t>
                      </a:r>
                      <a:endParaRPr lang="sk-SK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Építészeti rajzok, </a:t>
                      </a:r>
                      <a:r>
                        <a:rPr lang="sk-SK" sz="1500" dirty="0" err="1">
                          <a:effectLst/>
                        </a:rPr>
                        <a:t>tervdokumentációk</a:t>
                      </a:r>
                      <a:r>
                        <a:rPr lang="hu-HU" sz="1500" dirty="0">
                          <a:effectLst/>
                        </a:rPr>
                        <a:t> készítése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Földmérés (területek felmérése, kitűzése)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 smtClean="0">
                          <a:effectLst/>
                        </a:rPr>
                        <a:t>Értékbecslés</a:t>
                      </a:r>
                      <a:endParaRPr lang="sk-SK" sz="1500" dirty="0">
                        <a:effectLst/>
                      </a:endParaRPr>
                    </a:p>
                  </a:txBody>
                  <a:tcPr marL="35376" marR="353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 </a:t>
                      </a:r>
                      <a:r>
                        <a:rPr lang="hu-HU" sz="1500" b="1" dirty="0">
                          <a:effectLst/>
                        </a:rPr>
                        <a:t>Szaktanácsadás 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-  </a:t>
                      </a:r>
                      <a:r>
                        <a:rPr lang="hu-HU" sz="1500" b="1" dirty="0">
                          <a:effectLst/>
                        </a:rPr>
                        <a:t>megújuló energiaforrások kihasználása </a:t>
                      </a:r>
                      <a:endParaRPr lang="sk-SK" sz="15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- környezetvédelem és ökológiai 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- integrált és biológiai növénytermesztés </a:t>
                      </a:r>
                      <a:endParaRPr lang="sk-SK" sz="1500" dirty="0">
                        <a:effectLst/>
                      </a:endParaRPr>
                    </a:p>
                  </a:txBody>
                  <a:tcPr marL="35376" marR="35376" marT="0" marB="0"/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Kiállítás- és rendezvény-szervezés</a:t>
                      </a:r>
                      <a:r>
                        <a:rPr lang="hu-HU" sz="1500" dirty="0">
                          <a:effectLst/>
                        </a:rPr>
                        <a:t> (</a:t>
                      </a:r>
                      <a:r>
                        <a:rPr lang="hu-HU" sz="1500" dirty="0" err="1">
                          <a:effectLst/>
                        </a:rPr>
                        <a:t>workshopok</a:t>
                      </a:r>
                      <a:r>
                        <a:rPr lang="hu-HU" sz="1500" dirty="0">
                          <a:effectLst/>
                        </a:rPr>
                        <a:t>, sajtótájékoztatók, szimpóziumok</a:t>
                      </a:r>
                      <a:endParaRPr lang="sk-SK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b="1" dirty="0">
                          <a:effectLst/>
                        </a:rPr>
                        <a:t>Nemzetközi üzleti kapcsolatok kialakításán</a:t>
                      </a:r>
                      <a:r>
                        <a:rPr lang="hu-HU" sz="1500" dirty="0">
                          <a:effectLst/>
                        </a:rPr>
                        <a:t>ak elősegítése a gazdaság különböző </a:t>
                      </a:r>
                      <a:r>
                        <a:rPr lang="hu-HU" sz="1500" dirty="0" smtClean="0">
                          <a:effectLst/>
                        </a:rPr>
                        <a:t>területein</a:t>
                      </a:r>
                      <a:endParaRPr lang="sk-SK" sz="1500" dirty="0">
                        <a:effectLst/>
                      </a:endParaRPr>
                    </a:p>
                  </a:txBody>
                  <a:tcPr marL="35376" marR="353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tanfolyamok, előadások, termékbemutatók, prezentációk, értekezletek, kulturális és közösségi rendezvények)</a:t>
                      </a:r>
                      <a:endParaRPr lang="sk-SK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376" marR="3537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1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Megvalósult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közös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rendezvényeink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sk-SK" b="1" dirty="0" err="1" smtClean="0"/>
              <a:t>Nyitókonferencia</a:t>
            </a:r>
            <a:endParaRPr lang="sk-S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dirty="0" smtClean="0"/>
              <a:t>     </a:t>
            </a:r>
            <a:r>
              <a:rPr lang="sk-SK" dirty="0" err="1" smtClean="0"/>
              <a:t>Nagykovácsi</a:t>
            </a:r>
            <a:r>
              <a:rPr lang="sk-SK" dirty="0" smtClean="0"/>
              <a:t>, 2012. </a:t>
            </a:r>
            <a:r>
              <a:rPr lang="sk-SK" dirty="0" err="1" smtClean="0"/>
              <a:t>szept</a:t>
            </a:r>
            <a:r>
              <a:rPr lang="sk-SK" dirty="0" smtClean="0"/>
              <a:t>. 24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sk-SK" dirty="0" smtClean="0"/>
          </a:p>
          <a:p>
            <a:pPr>
              <a:spcBef>
                <a:spcPts val="0"/>
              </a:spcBef>
            </a:pPr>
            <a:r>
              <a:rPr lang="sk-SK" b="1" dirty="0" smtClean="0"/>
              <a:t>1. </a:t>
            </a:r>
            <a:r>
              <a:rPr lang="sk-SK" b="1" dirty="0" err="1" smtClean="0"/>
              <a:t>Nemzetközi</a:t>
            </a:r>
            <a:r>
              <a:rPr lang="sk-SK" b="1" dirty="0" smtClean="0"/>
              <a:t> workshop </a:t>
            </a:r>
            <a:r>
              <a:rPr lang="sk-SK" dirty="0" smtClean="0"/>
              <a:t>– </a:t>
            </a:r>
            <a:r>
              <a:rPr lang="sk-SK" dirty="0" err="1" smtClean="0"/>
              <a:t>témája</a:t>
            </a:r>
            <a:r>
              <a:rPr lang="sk-SK" dirty="0" smtClean="0"/>
              <a:t>: </a:t>
            </a:r>
            <a:r>
              <a:rPr lang="sk-SK" dirty="0" err="1"/>
              <a:t>V</a:t>
            </a:r>
            <a:r>
              <a:rPr lang="sk-SK" dirty="0" err="1" smtClean="0"/>
              <a:t>állalkozói</a:t>
            </a:r>
            <a:r>
              <a:rPr lang="sk-SK" dirty="0" smtClean="0"/>
              <a:t> </a:t>
            </a:r>
            <a:r>
              <a:rPr lang="sk-SK" dirty="0" err="1"/>
              <a:t>inkubátorház</a:t>
            </a:r>
            <a:r>
              <a:rPr lang="sk-SK" dirty="0"/>
              <a:t> </a:t>
            </a:r>
            <a:r>
              <a:rPr lang="sk-SK" dirty="0" err="1" smtClean="0"/>
              <a:t>létrehozása</a:t>
            </a:r>
            <a:r>
              <a:rPr lang="sk-SK" dirty="0" smtClean="0"/>
              <a:t>  </a:t>
            </a:r>
            <a:r>
              <a:rPr lang="sk-SK" dirty="0" err="1" smtClean="0"/>
              <a:t>kezdő</a:t>
            </a:r>
            <a:r>
              <a:rPr lang="sk-SK" dirty="0" smtClean="0"/>
              <a:t> </a:t>
            </a:r>
            <a:r>
              <a:rPr lang="sk-SK" dirty="0" err="1" smtClean="0"/>
              <a:t>vállalkozások</a:t>
            </a:r>
            <a:r>
              <a:rPr lang="sk-SK" dirty="0" smtClean="0"/>
              <a:t> </a:t>
            </a:r>
            <a:r>
              <a:rPr lang="sk-SK" dirty="0" err="1" smtClean="0"/>
              <a:t>támogatása</a:t>
            </a:r>
            <a:r>
              <a:rPr lang="sk-SK" dirty="0" smtClean="0"/>
              <a:t> </a:t>
            </a:r>
            <a:r>
              <a:rPr lang="sk-SK" dirty="0" err="1" smtClean="0"/>
              <a:t>céljából</a:t>
            </a:r>
            <a:endParaRPr lang="sk-SK" dirty="0"/>
          </a:p>
          <a:p>
            <a:pPr marL="0" indent="0">
              <a:spcBef>
                <a:spcPts val="0"/>
              </a:spcBef>
              <a:buNone/>
            </a:pPr>
            <a:r>
              <a:rPr lang="sk-SK" dirty="0" smtClean="0"/>
              <a:t>     Komárom, 2013. júl. 16</a:t>
            </a:r>
          </a:p>
          <a:p>
            <a:pPr marL="0" indent="0">
              <a:spcBef>
                <a:spcPts val="0"/>
              </a:spcBef>
              <a:buNone/>
            </a:pPr>
            <a:endParaRPr lang="sk-SK" dirty="0" smtClean="0"/>
          </a:p>
          <a:p>
            <a:pPr>
              <a:spcBef>
                <a:spcPts val="0"/>
              </a:spcBef>
            </a:pPr>
            <a:r>
              <a:rPr lang="sk-SK" b="1" dirty="0" smtClean="0"/>
              <a:t>2. </a:t>
            </a:r>
            <a:r>
              <a:rPr lang="sk-SK" b="1" dirty="0" err="1"/>
              <a:t>Nemzetközi</a:t>
            </a:r>
            <a:r>
              <a:rPr lang="sk-SK" b="1" dirty="0"/>
              <a:t> workshop </a:t>
            </a:r>
            <a:r>
              <a:rPr lang="sk-SK" dirty="0"/>
              <a:t>– </a:t>
            </a:r>
            <a:r>
              <a:rPr lang="sk-SK" dirty="0" err="1" smtClean="0"/>
              <a:t>témája</a:t>
            </a:r>
            <a:r>
              <a:rPr lang="sk-SK" dirty="0" smtClean="0"/>
              <a:t>: </a:t>
            </a:r>
            <a:r>
              <a:rPr lang="sk-SK" dirty="0" err="1" smtClean="0"/>
              <a:t>Mezőgazdasági</a:t>
            </a:r>
            <a:r>
              <a:rPr lang="sk-SK" dirty="0" smtClean="0"/>
              <a:t> </a:t>
            </a:r>
            <a:r>
              <a:rPr lang="sk-SK" dirty="0" err="1" smtClean="0"/>
              <a:t>és</a:t>
            </a:r>
            <a:r>
              <a:rPr lang="sk-SK" dirty="0" smtClean="0"/>
              <a:t> </a:t>
            </a:r>
            <a:r>
              <a:rPr lang="sk-SK" dirty="0" err="1" smtClean="0"/>
              <a:t>megújuló</a:t>
            </a:r>
            <a:r>
              <a:rPr lang="sk-SK" dirty="0" smtClean="0"/>
              <a:t> </a:t>
            </a:r>
            <a:r>
              <a:rPr lang="sk-SK" dirty="0" err="1"/>
              <a:t>energiaforrások</a:t>
            </a:r>
            <a:r>
              <a:rPr lang="sk-SK" dirty="0"/>
              <a:t> </a:t>
            </a:r>
            <a:r>
              <a:rPr lang="sk-SK" dirty="0" err="1" smtClean="0"/>
              <a:t>területén</a:t>
            </a:r>
            <a:r>
              <a:rPr lang="sk-SK" dirty="0" smtClean="0"/>
              <a:t> </a:t>
            </a:r>
            <a:r>
              <a:rPr lang="sk-SK" dirty="0" err="1" smtClean="0"/>
              <a:t>vállalkozók</a:t>
            </a:r>
            <a:r>
              <a:rPr lang="sk-SK" dirty="0" smtClean="0"/>
              <a:t> </a:t>
            </a:r>
            <a:r>
              <a:rPr lang="sk-SK" dirty="0" err="1" smtClean="0"/>
              <a:t>támogatása</a:t>
            </a:r>
            <a:endParaRPr lang="sk-SK" dirty="0" smtClean="0"/>
          </a:p>
          <a:p>
            <a:pPr>
              <a:spcBef>
                <a:spcPts val="0"/>
              </a:spcBef>
            </a:pPr>
            <a:r>
              <a:rPr lang="sk-SK" dirty="0" smtClean="0"/>
              <a:t>Komárom, 2014.júl. 9</a:t>
            </a:r>
          </a:p>
          <a:p>
            <a:pPr>
              <a:spcBef>
                <a:spcPts val="0"/>
              </a:spcBef>
            </a:pPr>
            <a:endParaRPr lang="sk-SK" dirty="0" smtClean="0"/>
          </a:p>
          <a:p>
            <a:pPr>
              <a:spcBef>
                <a:spcPts val="0"/>
              </a:spcBef>
            </a:pPr>
            <a:r>
              <a:rPr lang="sk-SK" b="1" dirty="0" err="1" smtClean="0"/>
              <a:t>Szakmai</a:t>
            </a:r>
            <a:r>
              <a:rPr lang="sk-SK" b="1" dirty="0" smtClean="0"/>
              <a:t> </a:t>
            </a:r>
            <a:r>
              <a:rPr lang="sk-SK" b="1" dirty="0" err="1" smtClean="0"/>
              <a:t>előadás</a:t>
            </a:r>
            <a:r>
              <a:rPr lang="sk-SK" b="1" dirty="0" smtClean="0"/>
              <a:t> </a:t>
            </a:r>
            <a:r>
              <a:rPr lang="sk-SK" dirty="0" smtClean="0"/>
              <a:t>– „</a:t>
            </a:r>
            <a:r>
              <a:rPr lang="sk-SK" dirty="0" err="1" smtClean="0"/>
              <a:t>Vállalkozás</a:t>
            </a:r>
            <a:r>
              <a:rPr lang="sk-SK" dirty="0" smtClean="0"/>
              <a:t> </a:t>
            </a:r>
            <a:r>
              <a:rPr lang="sk-SK" dirty="0" err="1" smtClean="0"/>
              <a:t>sikerességének</a:t>
            </a:r>
            <a:r>
              <a:rPr lang="sk-SK" dirty="0" smtClean="0"/>
              <a:t> </a:t>
            </a:r>
            <a:r>
              <a:rPr lang="sk-SK" dirty="0" err="1" smtClean="0"/>
              <a:t>titka</a:t>
            </a:r>
            <a:r>
              <a:rPr lang="sk-SK" dirty="0" smtClean="0"/>
              <a:t>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dirty="0" smtClean="0"/>
              <a:t>     Komárom, 2014. </a:t>
            </a:r>
            <a:r>
              <a:rPr lang="sk-SK" dirty="0" err="1" smtClean="0"/>
              <a:t>szept</a:t>
            </a:r>
            <a:r>
              <a:rPr lang="sk-SK" dirty="0" smtClean="0"/>
              <a:t>. 24</a:t>
            </a:r>
          </a:p>
          <a:p>
            <a:pPr marL="0" indent="0">
              <a:spcBef>
                <a:spcPts val="0"/>
              </a:spcBef>
              <a:buNone/>
            </a:pPr>
            <a:endParaRPr lang="sk-SK" dirty="0" smtClean="0"/>
          </a:p>
          <a:p>
            <a:pPr>
              <a:spcBef>
                <a:spcPts val="0"/>
              </a:spcBef>
            </a:pPr>
            <a:r>
              <a:rPr lang="sk-SK" b="1" dirty="0" err="1"/>
              <a:t>Szakmai</a:t>
            </a:r>
            <a:r>
              <a:rPr lang="sk-SK" b="1" dirty="0"/>
              <a:t> </a:t>
            </a:r>
            <a:r>
              <a:rPr lang="sk-SK" b="1" dirty="0" err="1"/>
              <a:t>előadás</a:t>
            </a:r>
            <a:r>
              <a:rPr lang="sk-SK" b="1" dirty="0"/>
              <a:t> </a:t>
            </a:r>
            <a:r>
              <a:rPr lang="sk-SK" dirty="0"/>
              <a:t>– </a:t>
            </a:r>
            <a:r>
              <a:rPr lang="sk-SK" dirty="0" smtClean="0"/>
              <a:t>„</a:t>
            </a:r>
            <a:r>
              <a:rPr lang="sk-SK" dirty="0" err="1" smtClean="0"/>
              <a:t>Sikeres</a:t>
            </a:r>
            <a:r>
              <a:rPr lang="sk-SK" dirty="0" smtClean="0"/>
              <a:t> </a:t>
            </a:r>
            <a:r>
              <a:rPr lang="sk-SK" dirty="0" err="1" smtClean="0"/>
              <a:t>vállalkozáshoz</a:t>
            </a:r>
            <a:r>
              <a:rPr lang="sk-SK" dirty="0" smtClean="0"/>
              <a:t> </a:t>
            </a:r>
            <a:r>
              <a:rPr lang="sk-SK" dirty="0" err="1" smtClean="0"/>
              <a:t>vezető</a:t>
            </a:r>
            <a:r>
              <a:rPr lang="sk-SK" dirty="0" smtClean="0"/>
              <a:t> </a:t>
            </a:r>
            <a:r>
              <a:rPr lang="sk-SK" dirty="0" err="1" smtClean="0"/>
              <a:t>út</a:t>
            </a:r>
            <a:r>
              <a:rPr lang="sk-SK" dirty="0" smtClean="0"/>
              <a:t>“</a:t>
            </a:r>
            <a:endParaRPr lang="sk-SK" dirty="0"/>
          </a:p>
          <a:p>
            <a:pPr marL="0" indent="0">
              <a:spcBef>
                <a:spcPts val="0"/>
              </a:spcBef>
              <a:buNone/>
            </a:pPr>
            <a:r>
              <a:rPr lang="sk-SK" dirty="0"/>
              <a:t>     Komárom, 2014. </a:t>
            </a:r>
            <a:r>
              <a:rPr lang="sk-SK" dirty="0" err="1"/>
              <a:t>szept</a:t>
            </a:r>
            <a:r>
              <a:rPr lang="sk-SK" dirty="0"/>
              <a:t>. 24</a:t>
            </a:r>
          </a:p>
          <a:p>
            <a:pPr>
              <a:spcBef>
                <a:spcPts val="0"/>
              </a:spcBef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70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nemzetközi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workshop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556792"/>
            <a:ext cx="4291584" cy="32186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602760"/>
            <a:ext cx="3511296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6" y="1172595"/>
            <a:ext cx="4736260" cy="283246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113447" y="692696"/>
            <a:ext cx="35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előadás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057925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ÉPÜLET </a:t>
            </a:r>
            <a:r>
              <a:rPr lang="sk-SK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adatai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Építési</a:t>
            </a:r>
            <a:r>
              <a:rPr lang="sk-SK" dirty="0"/>
              <a:t> </a:t>
            </a:r>
            <a:r>
              <a:rPr lang="sk-SK" dirty="0" err="1"/>
              <a:t>helyszín</a:t>
            </a:r>
            <a:r>
              <a:rPr lang="sk-SK" dirty="0"/>
              <a:t> a </a:t>
            </a:r>
            <a:r>
              <a:rPr lang="sk-SK" dirty="0" err="1"/>
              <a:t>szlovákiai</a:t>
            </a:r>
            <a:r>
              <a:rPr lang="sk-SK" dirty="0"/>
              <a:t> Komárom </a:t>
            </a:r>
            <a:r>
              <a:rPr lang="sk-SK" dirty="0" err="1"/>
              <a:t>város</a:t>
            </a:r>
            <a:r>
              <a:rPr lang="sk-SK" dirty="0"/>
              <a:t> </a:t>
            </a:r>
            <a:r>
              <a:rPr lang="sk-SK" dirty="0" err="1"/>
              <a:t>külterületén</a:t>
            </a:r>
            <a:r>
              <a:rPr lang="sk-SK" dirty="0"/>
              <a:t> </a:t>
            </a:r>
            <a:r>
              <a:rPr lang="sk-SK" dirty="0" err="1"/>
              <a:t>található</a:t>
            </a:r>
            <a:r>
              <a:rPr lang="sk-SK" dirty="0"/>
              <a:t>. </a:t>
            </a:r>
            <a:r>
              <a:rPr lang="sk-SK" dirty="0" err="1"/>
              <a:t>Jelenleg</a:t>
            </a:r>
            <a:r>
              <a:rPr lang="sk-SK" dirty="0"/>
              <a:t> </a:t>
            </a:r>
            <a:r>
              <a:rPr lang="sk-SK" dirty="0" err="1"/>
              <a:t>mezőgazdasági</a:t>
            </a:r>
            <a:r>
              <a:rPr lang="sk-SK" dirty="0"/>
              <a:t> </a:t>
            </a:r>
            <a:r>
              <a:rPr lang="sk-SK" dirty="0" err="1"/>
              <a:t>szántóföldként</a:t>
            </a:r>
            <a:r>
              <a:rPr lang="sk-SK" dirty="0"/>
              <a:t> van </a:t>
            </a:r>
            <a:r>
              <a:rPr lang="sk-SK" dirty="0" err="1"/>
              <a:t>nyilvántartva</a:t>
            </a:r>
            <a:r>
              <a:rPr lang="sk-SK" dirty="0"/>
              <a:t>. </a:t>
            </a:r>
          </a:p>
          <a:p>
            <a:r>
              <a:rPr lang="sk-SK" dirty="0" err="1"/>
              <a:t>Építmények</a:t>
            </a:r>
            <a:r>
              <a:rPr lang="sk-SK" dirty="0"/>
              <a:t> </a:t>
            </a:r>
            <a:r>
              <a:rPr lang="sk-SK" dirty="0" err="1"/>
              <a:t>leírása</a:t>
            </a:r>
            <a:r>
              <a:rPr lang="sk-SK" dirty="0"/>
              <a:t>:</a:t>
            </a:r>
          </a:p>
          <a:p>
            <a:r>
              <a:rPr lang="sk-SK" dirty="0" err="1"/>
              <a:t>Az</a:t>
            </a:r>
            <a:r>
              <a:rPr lang="sk-SK" dirty="0"/>
              <a:t> </a:t>
            </a:r>
            <a:r>
              <a:rPr lang="sk-SK" dirty="0" err="1"/>
              <a:t>adott</a:t>
            </a:r>
            <a:r>
              <a:rPr lang="sk-SK" dirty="0"/>
              <a:t> </a:t>
            </a:r>
            <a:r>
              <a:rPr lang="sk-SK" dirty="0" err="1"/>
              <a:t>építkezés</a:t>
            </a:r>
            <a:r>
              <a:rPr lang="sk-SK" dirty="0"/>
              <a:t> </a:t>
            </a:r>
            <a:r>
              <a:rPr lang="sk-SK" dirty="0" err="1"/>
              <a:t>összterülete</a:t>
            </a:r>
            <a:r>
              <a:rPr lang="sk-SK" dirty="0"/>
              <a:t>: 		3 </a:t>
            </a:r>
            <a:r>
              <a:rPr lang="sk-SK" dirty="0" smtClean="0"/>
              <a:t>483 </a:t>
            </a:r>
            <a:r>
              <a:rPr lang="sk-SK" dirty="0"/>
              <a:t>m2</a:t>
            </a:r>
          </a:p>
          <a:p>
            <a:r>
              <a:rPr lang="sk-SK" dirty="0" err="1"/>
              <a:t>Az</a:t>
            </a:r>
            <a:r>
              <a:rPr lang="sk-SK" dirty="0"/>
              <a:t> inkubátora </a:t>
            </a:r>
            <a:r>
              <a:rPr lang="sk-SK" dirty="0" err="1"/>
              <a:t>területe</a:t>
            </a:r>
            <a:r>
              <a:rPr lang="sk-SK" dirty="0"/>
              <a:t>:	</a:t>
            </a:r>
            <a:r>
              <a:rPr lang="sk-SK" dirty="0" smtClean="0"/>
              <a:t>	</a:t>
            </a:r>
            <a:r>
              <a:rPr lang="sk-SK" dirty="0"/>
              <a:t> </a:t>
            </a:r>
            <a:r>
              <a:rPr lang="sk-SK" dirty="0" smtClean="0"/>
              <a:t>              </a:t>
            </a:r>
            <a:r>
              <a:rPr lang="sk-SK" dirty="0"/>
              <a:t>3 </a:t>
            </a:r>
            <a:r>
              <a:rPr lang="sk-SK" dirty="0" smtClean="0"/>
              <a:t>483 </a:t>
            </a:r>
            <a:r>
              <a:rPr lang="sk-SK" dirty="0"/>
              <a:t>m2</a:t>
            </a:r>
          </a:p>
          <a:p>
            <a:r>
              <a:rPr lang="sk-SK" dirty="0" err="1"/>
              <a:t>Beépített</a:t>
            </a:r>
            <a:r>
              <a:rPr lang="sk-SK" dirty="0"/>
              <a:t>  </a:t>
            </a:r>
            <a:r>
              <a:rPr lang="sk-SK" dirty="0" err="1"/>
              <a:t>területe</a:t>
            </a:r>
            <a:r>
              <a:rPr lang="sk-SK" dirty="0"/>
              <a:t>:	 			       </a:t>
            </a:r>
            <a:r>
              <a:rPr lang="sk-SK" dirty="0" smtClean="0"/>
              <a:t>    </a:t>
            </a:r>
            <a:r>
              <a:rPr lang="sk-SK" dirty="0"/>
              <a:t>411 m2</a:t>
            </a:r>
          </a:p>
          <a:p>
            <a:r>
              <a:rPr lang="sk-SK" dirty="0" err="1"/>
              <a:t>Hasznos</a:t>
            </a:r>
            <a:r>
              <a:rPr lang="sk-SK" dirty="0"/>
              <a:t> </a:t>
            </a:r>
            <a:r>
              <a:rPr lang="sk-SK" dirty="0" err="1"/>
              <a:t>terület</a:t>
            </a:r>
            <a:r>
              <a:rPr lang="sk-SK" dirty="0"/>
              <a:t>:				              </a:t>
            </a:r>
            <a:r>
              <a:rPr lang="sk-SK" dirty="0" smtClean="0"/>
              <a:t>    </a:t>
            </a:r>
            <a:r>
              <a:rPr lang="sk-SK" dirty="0"/>
              <a:t>723 m2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9" name="Picture 5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715691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915816" y="704764"/>
            <a:ext cx="3841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ELHELYEZÉSI  RAJZ 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LÁTVÁNYTERVEK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180" y="2132856"/>
            <a:ext cx="72008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59"/>
            <a:ext cx="9144000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Pályázat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adatai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3688" y="1700808"/>
            <a:ext cx="6591985" cy="3456384"/>
          </a:xfrm>
        </p:spPr>
        <p:txBody>
          <a:bodyPr>
            <a:normAutofit fontScale="70000" lnSpcReduction="20000"/>
          </a:bodyPr>
          <a:lstStyle/>
          <a:p>
            <a:r>
              <a:rPr lang="sk-SK" sz="2900" b="1" dirty="0" err="1" smtClean="0"/>
              <a:t>Magyar</a:t>
            </a:r>
            <a:r>
              <a:rPr lang="sk-SK" sz="2900" b="1" dirty="0" smtClean="0"/>
              <a:t> – </a:t>
            </a:r>
            <a:r>
              <a:rPr lang="sk-SK" sz="2900" b="1" dirty="0" err="1" smtClean="0"/>
              <a:t>Szlovák</a:t>
            </a:r>
            <a:r>
              <a:rPr lang="sk-SK" sz="2900" b="1" dirty="0" smtClean="0"/>
              <a:t> </a:t>
            </a:r>
            <a:r>
              <a:rPr lang="sk-SK" sz="2900" b="1" dirty="0" err="1" smtClean="0"/>
              <a:t>Határon</a:t>
            </a:r>
            <a:r>
              <a:rPr lang="sk-SK" sz="2900" b="1" dirty="0" smtClean="0"/>
              <a:t> </a:t>
            </a:r>
            <a:r>
              <a:rPr lang="sk-SK" sz="2900" b="1" dirty="0" err="1"/>
              <a:t>Á</a:t>
            </a:r>
            <a:r>
              <a:rPr lang="sk-SK" sz="2900" b="1" dirty="0" err="1" smtClean="0"/>
              <a:t>tnyúló</a:t>
            </a:r>
            <a:r>
              <a:rPr lang="sk-SK" sz="2900" b="1" dirty="0" smtClean="0"/>
              <a:t> </a:t>
            </a:r>
            <a:r>
              <a:rPr lang="sk-SK" sz="2900" b="1" dirty="0" err="1" smtClean="0"/>
              <a:t>Együttműködési</a:t>
            </a:r>
            <a:r>
              <a:rPr lang="sk-SK" sz="2900" b="1" dirty="0" smtClean="0"/>
              <a:t> Program HUSK/1101/1.1.1/0361</a:t>
            </a:r>
          </a:p>
          <a:p>
            <a:r>
              <a:rPr lang="sk-SK" sz="2900" b="1" dirty="0" smtClean="0"/>
              <a:t>Projekt </a:t>
            </a:r>
            <a:r>
              <a:rPr lang="sk-SK" sz="2900" b="1" dirty="0" err="1" smtClean="0"/>
              <a:t>címe</a:t>
            </a:r>
            <a:r>
              <a:rPr lang="sk-SK" sz="2900" b="1" dirty="0" smtClean="0"/>
              <a:t> </a:t>
            </a:r>
          </a:p>
          <a:p>
            <a:pPr marL="361950" indent="-361950" algn="just">
              <a:buNone/>
            </a:pPr>
            <a:r>
              <a:rPr lang="sk-SK" sz="2900" dirty="0" smtClean="0"/>
              <a:t>     </a:t>
            </a:r>
            <a:r>
              <a:rPr lang="sk-SK" sz="2900" b="1" dirty="0" smtClean="0"/>
              <a:t>Zriadenie </a:t>
            </a:r>
            <a:r>
              <a:rPr lang="sk-SK" sz="2900" b="1" dirty="0"/>
              <a:t>podnikateľských inkubátorov v pre MSP prihraničného </a:t>
            </a:r>
            <a:r>
              <a:rPr lang="sk-SK" sz="2900" b="1" dirty="0" smtClean="0"/>
              <a:t>  regiónu </a:t>
            </a:r>
            <a:r>
              <a:rPr lang="sk-SK" sz="2900" b="1" dirty="0"/>
              <a:t>v duchu návratu k prírode </a:t>
            </a:r>
            <a:r>
              <a:rPr lang="sk-SK" sz="2900" b="1" dirty="0" smtClean="0"/>
              <a:t>– </a:t>
            </a:r>
          </a:p>
          <a:p>
            <a:pPr marL="361950" indent="-361950" algn="just">
              <a:buNone/>
            </a:pPr>
            <a:r>
              <a:rPr lang="sk-SK" sz="2900" b="1" dirty="0"/>
              <a:t> </a:t>
            </a:r>
            <a:r>
              <a:rPr lang="sk-SK" sz="2900" b="1" dirty="0" smtClean="0"/>
              <a:t>    </a:t>
            </a:r>
            <a:r>
              <a:rPr lang="sk-SK" sz="2900" b="1" dirty="0" err="1" smtClean="0"/>
              <a:t>Vállalkozói</a:t>
            </a:r>
            <a:r>
              <a:rPr lang="sk-SK" sz="2900" b="1" dirty="0" smtClean="0"/>
              <a:t> </a:t>
            </a:r>
            <a:r>
              <a:rPr lang="sk-SK" sz="2900" b="1" dirty="0" err="1"/>
              <a:t>Inkubátorházak</a:t>
            </a:r>
            <a:r>
              <a:rPr lang="sk-SK" sz="2900" b="1" dirty="0"/>
              <a:t> </a:t>
            </a:r>
            <a:r>
              <a:rPr lang="sk-SK" sz="2900" b="1" dirty="0" err="1"/>
              <a:t>létrehozása</a:t>
            </a:r>
            <a:r>
              <a:rPr lang="sk-SK" sz="2900" b="1" dirty="0"/>
              <a:t> a </a:t>
            </a:r>
            <a:r>
              <a:rPr lang="sk-SK" sz="2900" b="1" dirty="0" err="1"/>
              <a:t>hatérmenti</a:t>
            </a:r>
            <a:r>
              <a:rPr lang="sk-SK" sz="2900" b="1" dirty="0"/>
              <a:t> </a:t>
            </a:r>
            <a:r>
              <a:rPr lang="sk-SK" sz="2900" b="1" dirty="0" err="1"/>
              <a:t>régiók</a:t>
            </a:r>
            <a:r>
              <a:rPr lang="sk-SK" sz="2900" b="1" dirty="0"/>
              <a:t> </a:t>
            </a:r>
            <a:r>
              <a:rPr lang="sk-SK" sz="2900" b="1" dirty="0" err="1"/>
              <a:t>kis</a:t>
            </a:r>
            <a:r>
              <a:rPr lang="sk-SK" sz="2900" b="1" dirty="0"/>
              <a:t> </a:t>
            </a:r>
            <a:r>
              <a:rPr lang="sk-SK" sz="2900" b="1" dirty="0" err="1"/>
              <a:t>és</a:t>
            </a:r>
            <a:r>
              <a:rPr lang="sk-SK" sz="2900" b="1" dirty="0"/>
              <a:t> </a:t>
            </a:r>
            <a:r>
              <a:rPr lang="sk-SK" sz="2900" b="1" dirty="0" err="1"/>
              <a:t>középvállakozói</a:t>
            </a:r>
            <a:r>
              <a:rPr lang="sk-SK" sz="2900" b="1" dirty="0"/>
              <a:t> </a:t>
            </a:r>
            <a:r>
              <a:rPr lang="sk-SK" sz="2900" b="1" dirty="0" err="1"/>
              <a:t>részére</a:t>
            </a:r>
            <a:r>
              <a:rPr lang="sk-SK" sz="2900" b="1" dirty="0"/>
              <a:t> </a:t>
            </a:r>
            <a:r>
              <a:rPr lang="sk-SK" sz="2900" b="1" dirty="0" err="1"/>
              <a:t>visszatérés</a:t>
            </a:r>
            <a:r>
              <a:rPr lang="sk-SK" sz="2900" b="1" dirty="0"/>
              <a:t> </a:t>
            </a:r>
            <a:r>
              <a:rPr lang="sk-SK" sz="2900" b="1" dirty="0" err="1"/>
              <a:t>a</a:t>
            </a:r>
            <a:r>
              <a:rPr lang="sk-SK" sz="2900" b="1" dirty="0"/>
              <a:t> </a:t>
            </a:r>
            <a:r>
              <a:rPr lang="sk-SK" sz="2900" b="1" dirty="0" err="1"/>
              <a:t>természethez</a:t>
            </a:r>
            <a:r>
              <a:rPr lang="sk-SK" sz="2900" b="1" dirty="0"/>
              <a:t> </a:t>
            </a:r>
            <a:r>
              <a:rPr lang="sk-SK" sz="2900" b="1" dirty="0" err="1"/>
              <a:t>szellemében</a:t>
            </a:r>
            <a:r>
              <a:rPr lang="sk-SK" sz="2900" b="1" dirty="0"/>
              <a:t> 	</a:t>
            </a:r>
          </a:p>
          <a:p>
            <a:r>
              <a:rPr lang="sk-SK" sz="2900" b="1" dirty="0" err="1" smtClean="0"/>
              <a:t>Beadás</a:t>
            </a:r>
            <a:r>
              <a:rPr lang="sk-SK" sz="2900" b="1" dirty="0" smtClean="0"/>
              <a:t> </a:t>
            </a:r>
            <a:r>
              <a:rPr lang="sk-SK" sz="2900" b="1" dirty="0" err="1" smtClean="0"/>
              <a:t>ideje</a:t>
            </a:r>
            <a:r>
              <a:rPr lang="sk-SK" sz="2900" b="1" dirty="0" smtClean="0"/>
              <a:t> 2011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648689"/>
            <a:ext cx="3076575" cy="85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5669302"/>
            <a:ext cx="30765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6" y="1282086"/>
            <a:ext cx="8252303" cy="38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3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endParaRPr lang="sk-SK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2192"/>
            <a:ext cx="8388424" cy="39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ÉPÍTKEZÉS FOLYAMATA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/>
            </a:r>
            <a:b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202" y="2133600"/>
            <a:ext cx="5812382" cy="43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4000"/>
            <a:ext cx="8172400" cy="3810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771800" y="908720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BELSŐ BERENDEZÉS TERVEI </a:t>
            </a:r>
            <a:endParaRPr lang="sk-SK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8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24000"/>
            <a:ext cx="7956376" cy="33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sk-SK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Partnerek</a:t>
            </a:r>
            <a:r>
              <a:rPr lang="sk-SK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sk-SK" sz="9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9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4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8543" y="1772816"/>
            <a:ext cx="7490793" cy="3777622"/>
          </a:xfrm>
        </p:spPr>
        <p:txBody>
          <a:bodyPr/>
          <a:lstStyle/>
          <a:p>
            <a:pPr marL="0" lvl="0" indent="0">
              <a:buNone/>
            </a:pPr>
            <a:endParaRPr lang="sk-SK" sz="32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just">
              <a:tabLst>
                <a:tab pos="361950" algn="l"/>
              </a:tabLst>
            </a:pP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</a:rPr>
              <a:t>Vezető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partner: INKUBÁTOR Komárno- 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</a:rPr>
              <a:t>Centrum pre podporu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činnosti podnikateľov, </a:t>
            </a:r>
            <a:r>
              <a:rPr lang="sk-SK" sz="2400" b="1" dirty="0" err="1">
                <a:solidFill>
                  <a:schemeClr val="bg2">
                    <a:lumMod val="25000"/>
                  </a:schemeClr>
                </a:solidFill>
              </a:rPr>
              <a:t>n.o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0" lvl="0" indent="0">
              <a:buNone/>
            </a:pPr>
            <a:endParaRPr lang="sk-SK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</a:rPr>
              <a:t>Magyar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partner</a:t>
            </a:r>
          </a:p>
          <a:p>
            <a:pPr marL="0" lvl="0" indent="0" algn="just">
              <a:buNone/>
            </a:pP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       </a:t>
            </a:r>
            <a:r>
              <a:rPr lang="sk-SK" sz="2400" b="1" dirty="0" err="1">
                <a:solidFill>
                  <a:schemeClr val="bg2">
                    <a:lumMod val="25000"/>
                  </a:schemeClr>
                </a:solidFill>
              </a:rPr>
              <a:t>Nagykovácsi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</a:rPr>
              <a:t>Nagyközség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</a:rPr>
              <a:t>Önkormányzata</a:t>
            </a:r>
            <a:endParaRPr lang="sk-SK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sk-SK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123588" y="5678157"/>
            <a:ext cx="6232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 smtClean="0">
                <a:solidFill>
                  <a:srgbClr val="0070C0"/>
                </a:solidFill>
              </a:rPr>
              <a:t>Partnerséget</a:t>
            </a:r>
            <a:r>
              <a:rPr lang="sk-SK" b="1" i="1" dirty="0" smtClean="0">
                <a:solidFill>
                  <a:srgbClr val="0070C0"/>
                </a:solidFill>
              </a:rPr>
              <a:t> </a:t>
            </a:r>
            <a:r>
              <a:rPr lang="sk-SK" b="1" i="1" dirty="0" err="1">
                <a:solidFill>
                  <a:srgbClr val="0070C0"/>
                </a:solidFill>
              </a:rPr>
              <a:t>építünk</a:t>
            </a:r>
            <a:r>
              <a:rPr lang="sk-SK" b="1" i="1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sk-SK" b="1" i="1" dirty="0" smtClean="0">
                <a:solidFill>
                  <a:srgbClr val="0070C0"/>
                </a:solidFill>
              </a:rPr>
              <a:t>Budujeme partnerstvá...</a:t>
            </a:r>
            <a:endParaRPr lang="sk-SK" b="1" i="1" dirty="0">
              <a:solidFill>
                <a:srgbClr val="0070C0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41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8000" b="1" dirty="0" err="1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Köszönöm</a:t>
            </a:r>
            <a:r>
              <a:rPr lang="sk-SK" sz="8000" b="1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sk-SK" sz="8000" b="1" dirty="0" err="1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megtisztelő</a:t>
            </a:r>
            <a:r>
              <a:rPr lang="sk-SK" sz="8000" b="1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k-SK" sz="8000" b="1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k-SK" sz="8000" b="1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sk-SK" sz="8000" b="1" dirty="0" err="1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figyelmüket</a:t>
            </a:r>
            <a:r>
              <a:rPr lang="sk-SK" sz="8000" b="1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!</a:t>
            </a:r>
            <a:endParaRPr lang="sk-SK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91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27584" y="2064011"/>
            <a:ext cx="705678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Projekt </a:t>
            </a:r>
            <a:r>
              <a:rPr lang="sk-SK" sz="36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költségek</a:t>
            </a:r>
            <a:endParaRPr lang="sk-SK" sz="36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lvl="0">
              <a:spcBef>
                <a:spcPct val="20000"/>
              </a:spcBef>
            </a:pP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</a:t>
            </a:r>
            <a:endParaRPr lang="sk-SK" sz="2400" b="1" dirty="0">
              <a:solidFill>
                <a:schemeClr val="bg2">
                  <a:lumMod val="25000"/>
                </a:schemeClr>
              </a:solidFill>
              <a:latin typeface="Century Gothic"/>
            </a:endParaRPr>
          </a:p>
          <a:p>
            <a:pPr lvl="0">
              <a:spcBef>
                <a:spcPct val="20000"/>
              </a:spcBef>
            </a:pP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  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Összköltség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: 1,999,800.00 EUR</a:t>
            </a:r>
          </a:p>
          <a:p>
            <a:pPr lvl="0">
              <a:spcBef>
                <a:spcPct val="20000"/>
              </a:spcBef>
            </a:pP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    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         </a:t>
            </a:r>
            <a:r>
              <a:rPr lang="sk-SK" sz="2400" b="1" dirty="0" err="1" smtClean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Vezető</a:t>
            </a:r>
            <a:r>
              <a:rPr lang="sk-SK" sz="2400" b="1" dirty="0" smtClean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partner 1,189,800.00</a:t>
            </a:r>
            <a:r>
              <a:rPr lang="sk-SK" sz="2400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EUR </a:t>
            </a:r>
            <a:r>
              <a:rPr lang="sk-SK" sz="2400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	</a:t>
            </a:r>
          </a:p>
          <a:p>
            <a:pPr lvl="0">
              <a:spcBef>
                <a:spcPct val="20000"/>
              </a:spcBef>
            </a:pP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              </a:t>
            </a:r>
            <a:r>
              <a:rPr lang="sk-SK" sz="2400" b="1" dirty="0" err="1">
                <a:solidFill>
                  <a:schemeClr val="bg2">
                    <a:lumMod val="25000"/>
                  </a:schemeClr>
                </a:solidFill>
                <a:latin typeface="Century Gothic"/>
              </a:rPr>
              <a:t>Magyar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partner   810,000.00</a:t>
            </a:r>
            <a:r>
              <a:rPr lang="sk-SK" sz="2400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  </a:t>
            </a:r>
            <a:r>
              <a:rPr lang="sk-SK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EUR </a:t>
            </a:r>
            <a:endParaRPr lang="sk-SK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15616" y="1628800"/>
            <a:ext cx="6591985" cy="3777622"/>
          </a:xfrm>
        </p:spPr>
        <p:txBody>
          <a:bodyPr/>
          <a:lstStyle/>
          <a:p>
            <a:r>
              <a:rPr lang="sk-SK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Igényelt</a:t>
            </a:r>
            <a:r>
              <a:rPr lang="sk-SK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támogatás</a:t>
            </a:r>
            <a:r>
              <a:rPr lang="sk-SK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3200" b="1" dirty="0" smtClean="0">
                <a:solidFill>
                  <a:schemeClr val="accent1">
                    <a:lumMod val="75000"/>
                  </a:schemeClr>
                </a:solidFill>
              </a:rPr>
              <a:t>   1,649,263.50  </a:t>
            </a:r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eur</a:t>
            </a:r>
          </a:p>
          <a:p>
            <a:pPr marL="0" indent="0">
              <a:buNone/>
            </a:pPr>
            <a:endParaRPr lang="sk-SK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k-SK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Megvalósítás</a:t>
            </a: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időpontja</a:t>
            </a: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</a:rPr>
              <a:t>2012. </a:t>
            </a:r>
            <a:r>
              <a:rPr lang="sk-SK" sz="2800" b="1" dirty="0" err="1" smtClean="0">
                <a:solidFill>
                  <a:schemeClr val="accent1">
                    <a:lumMod val="75000"/>
                  </a:schemeClr>
                </a:solidFill>
              </a:rPr>
              <a:t>Augusztus</a:t>
            </a: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</a:rPr>
              <a:t> – 2015. </a:t>
            </a:r>
            <a:r>
              <a:rPr lang="sk-SK" sz="2800" b="1" dirty="0" err="1" smtClean="0">
                <a:solidFill>
                  <a:schemeClr val="accent1">
                    <a:lumMod val="75000"/>
                  </a:schemeClr>
                </a:solidFill>
              </a:rPr>
              <a:t>április</a:t>
            </a: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2897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PROJEKT TÁRGYA</a:t>
            </a:r>
            <a:b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</a:b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vállalkozói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inkubátorházak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létesítése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ln>
            <a:solidFill>
              <a:schemeClr val="bg2">
                <a:lumMod val="25000"/>
              </a:schemeClr>
            </a:solidFill>
            <a:prstDash val="solid"/>
          </a:ln>
        </p:spPr>
        <p:txBody>
          <a:bodyPr>
            <a:normAutofit/>
          </a:bodyPr>
          <a:lstStyle/>
          <a:p>
            <a:r>
              <a:rPr lang="sk-SK" b="1" dirty="0"/>
              <a:t>Komárom</a:t>
            </a:r>
            <a:r>
              <a:rPr lang="sk-SK" dirty="0"/>
              <a:t>	</a:t>
            </a:r>
          </a:p>
          <a:p>
            <a:pPr marL="0" indent="0">
              <a:buNone/>
            </a:pPr>
            <a:r>
              <a:rPr lang="sk-SK" dirty="0" smtClean="0"/>
              <a:t>  </a:t>
            </a:r>
            <a:r>
              <a:rPr lang="sk-SK" dirty="0" err="1" smtClean="0"/>
              <a:t>Új</a:t>
            </a:r>
            <a:r>
              <a:rPr lang="sk-SK" dirty="0" smtClean="0"/>
              <a:t> </a:t>
            </a:r>
            <a:r>
              <a:rPr lang="sk-SK" dirty="0" err="1" smtClean="0"/>
              <a:t>zöldmezős</a:t>
            </a:r>
            <a:r>
              <a:rPr lang="sk-SK" dirty="0" smtClean="0"/>
              <a:t> </a:t>
            </a:r>
            <a:r>
              <a:rPr lang="sk-SK" dirty="0" err="1"/>
              <a:t>építkezés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sk-SK" b="1" dirty="0" err="1" smtClean="0"/>
              <a:t>Nagykovácsi</a:t>
            </a:r>
            <a:endParaRPr lang="sk-SK" b="1" dirty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 err="1" smtClean="0"/>
              <a:t>Nagykovácsi</a:t>
            </a:r>
            <a:r>
              <a:rPr lang="sk-SK" dirty="0" smtClean="0"/>
              <a:t>      </a:t>
            </a:r>
            <a:r>
              <a:rPr lang="sk-SK" dirty="0" err="1" smtClean="0"/>
              <a:t>központjában</a:t>
            </a:r>
            <a:r>
              <a:rPr lang="sk-SK" dirty="0" smtClean="0"/>
              <a:t> </a:t>
            </a:r>
            <a:r>
              <a:rPr lang="sk-SK" dirty="0"/>
              <a:t>a </a:t>
            </a:r>
            <a:r>
              <a:rPr lang="sk-SK" dirty="0" err="1"/>
              <a:t>leromlott</a:t>
            </a:r>
            <a:r>
              <a:rPr lang="sk-SK" dirty="0"/>
              <a:t> </a:t>
            </a:r>
            <a:r>
              <a:rPr lang="sk-SK" dirty="0" err="1"/>
              <a:t>állapotban</a:t>
            </a:r>
            <a:r>
              <a:rPr lang="sk-SK" dirty="0"/>
              <a:t> </a:t>
            </a:r>
            <a:r>
              <a:rPr lang="sk-SK" dirty="0" err="1"/>
              <a:t>lévő</a:t>
            </a:r>
            <a:r>
              <a:rPr lang="sk-SK" dirty="0"/>
              <a:t> </a:t>
            </a:r>
            <a:r>
              <a:rPr lang="sk-SK" b="1" dirty="0" err="1"/>
              <a:t>régi</a:t>
            </a:r>
            <a:r>
              <a:rPr lang="sk-SK" b="1" dirty="0"/>
              <a:t> </a:t>
            </a:r>
            <a:r>
              <a:rPr lang="sk-SK" b="1" dirty="0" err="1"/>
              <a:t>iskola</a:t>
            </a:r>
            <a:r>
              <a:rPr lang="sk-SK" b="1" dirty="0"/>
              <a:t> </a:t>
            </a:r>
            <a:r>
              <a:rPr lang="sk-SK" b="1" dirty="0" err="1"/>
              <a:t>épületének</a:t>
            </a:r>
            <a:r>
              <a:rPr lang="sk-SK" b="1" dirty="0"/>
              <a:t> </a:t>
            </a:r>
            <a:r>
              <a:rPr lang="sk-SK" b="1" dirty="0" err="1" smtClean="0"/>
              <a:t>felújítása</a:t>
            </a:r>
            <a:r>
              <a:rPr lang="sk-SK" dirty="0" smtClean="0"/>
              <a:t>, </a:t>
            </a:r>
            <a:r>
              <a:rPr lang="sk-SK" dirty="0" err="1"/>
              <a:t>egy</a:t>
            </a:r>
            <a:r>
              <a:rPr lang="sk-SK" dirty="0"/>
              <a:t> </a:t>
            </a:r>
            <a:r>
              <a:rPr lang="sk-SK" b="1" dirty="0" err="1"/>
              <a:t>új</a:t>
            </a:r>
            <a:r>
              <a:rPr lang="sk-SK" b="1" dirty="0"/>
              <a:t> </a:t>
            </a:r>
            <a:r>
              <a:rPr lang="sk-SK" b="1" dirty="0" err="1"/>
              <a:t>épület</a:t>
            </a:r>
            <a:r>
              <a:rPr lang="sk-SK" b="1" dirty="0"/>
              <a:t> </a:t>
            </a:r>
            <a:r>
              <a:rPr lang="sk-SK" b="1" dirty="0" err="1" smtClean="0"/>
              <a:t>megépítése</a:t>
            </a:r>
            <a:r>
              <a:rPr lang="sk-SK" dirty="0" smtClean="0"/>
              <a:t>, </a:t>
            </a:r>
            <a:r>
              <a:rPr lang="sk-SK" dirty="0"/>
              <a:t>a </a:t>
            </a:r>
            <a:r>
              <a:rPr lang="sk-SK" dirty="0" err="1"/>
              <a:t>környezet</a:t>
            </a:r>
            <a:r>
              <a:rPr lang="sk-SK" dirty="0"/>
              <a:t> </a:t>
            </a:r>
            <a:r>
              <a:rPr lang="sk-SK" dirty="0" err="1" smtClean="0"/>
              <a:t>parkosítás</a:t>
            </a:r>
            <a:r>
              <a:rPr lang="sk-SK" dirty="0" smtClean="0"/>
              <a:t>, </a:t>
            </a:r>
            <a:r>
              <a:rPr lang="sk-SK" dirty="0" err="1" smtClean="0"/>
              <a:t>térburkolás</a:t>
            </a:r>
            <a:r>
              <a:rPr lang="sk-SK" dirty="0" smtClean="0"/>
              <a:t>, </a:t>
            </a:r>
            <a:r>
              <a:rPr lang="sk-SK" dirty="0" err="1"/>
              <a:t>parkolók</a:t>
            </a:r>
            <a:r>
              <a:rPr lang="sk-SK" dirty="0"/>
              <a:t> </a:t>
            </a:r>
            <a:r>
              <a:rPr lang="sk-SK" dirty="0" err="1" smtClean="0"/>
              <a:t>kialakítása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28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764704"/>
            <a:ext cx="6589199" cy="1280890"/>
          </a:xfrm>
        </p:spPr>
        <p:txBody>
          <a:bodyPr>
            <a:normAutofit/>
          </a:bodyPr>
          <a:lstStyle/>
          <a:p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WEBOLDALAK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200" b="1" dirty="0">
                <a:latin typeface="Corbel" panose="020B0503020204020204" pitchFamily="34" charset="0"/>
              </a:rPr>
              <a:t>www.inkubatorkomarno.sk</a:t>
            </a:r>
          </a:p>
          <a:p>
            <a:r>
              <a:rPr lang="sk-SK" sz="3200" b="1" dirty="0" smtClean="0">
                <a:latin typeface="Corbel" panose="020B0503020204020204" pitchFamily="34" charset="0"/>
                <a:hlinkClick r:id="rId2"/>
              </a:rPr>
              <a:t>www.nagykovacsi.hu</a:t>
            </a:r>
            <a:endParaRPr lang="sk-SK" sz="3200" b="1" dirty="0">
              <a:latin typeface="Corbel" panose="020B0503020204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4152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találkozók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08" y="2133600"/>
            <a:ext cx="5574284" cy="3778250"/>
          </a:xfrm>
        </p:spPr>
      </p:pic>
    </p:spTree>
    <p:extLst>
      <p:ext uri="{BB962C8B-B14F-4D97-AF65-F5344CB8AC3E}">
        <p14:creationId xmlns:p14="http://schemas.microsoft.com/office/powerpoint/2010/main" val="236660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08" y="2685223"/>
            <a:ext cx="7931583" cy="14875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75E11511B921F4AA8A68946CDD86A4D" ma:contentTypeVersion="0" ma:contentTypeDescription="Új dokumentum létrehozása." ma:contentTypeScope="" ma:versionID="0b1ee6d5a97297145cd374b938087f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cbc50c9691cc8dce0c9fcec5c727a7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11E881-500C-4C82-99F2-12CDC8011E6E}"/>
</file>

<file path=customXml/itemProps2.xml><?xml version="1.0" encoding="utf-8"?>
<ds:datastoreItem xmlns:ds="http://schemas.openxmlformats.org/officeDocument/2006/customXml" ds:itemID="{DF3EDB65-4D27-44FA-AAE5-233AEF0EC167}"/>
</file>

<file path=customXml/itemProps3.xml><?xml version="1.0" encoding="utf-8"?>
<ds:datastoreItem xmlns:ds="http://schemas.openxmlformats.org/officeDocument/2006/customXml" ds:itemID="{16087A64-685B-4F85-9273-C385D46D1A89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715</TotalTime>
  <Words>473</Words>
  <Application>Microsoft Office PowerPoint</Application>
  <PresentationFormat>Diavetítés a képernyőre (4:3 oldalarány)</PresentationFormat>
  <Paragraphs>109</Paragraphs>
  <Slides>30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Aharoni</vt:lpstr>
      <vt:lpstr>Arabic Typesetting</vt:lpstr>
      <vt:lpstr>Arial</vt:lpstr>
      <vt:lpstr>Arial Black</vt:lpstr>
      <vt:lpstr>Calibri</vt:lpstr>
      <vt:lpstr>Century Gothic</vt:lpstr>
      <vt:lpstr>Corbel</vt:lpstr>
      <vt:lpstr>Times New Roman</vt:lpstr>
      <vt:lpstr>Wingdings 3</vt:lpstr>
      <vt:lpstr>Dym</vt:lpstr>
      <vt:lpstr>INKUBÁTOR KOMÁRNO – Centrum pre podporu činností podnikateľov, n.o.</vt:lpstr>
      <vt:lpstr>Pályázat adatai:</vt:lpstr>
      <vt:lpstr>Partnerek: </vt:lpstr>
      <vt:lpstr>PowerPoint bemutató</vt:lpstr>
      <vt:lpstr>PowerPoint bemutató</vt:lpstr>
      <vt:lpstr>PROJEKT TÁRGYA vállalkozói inkubátorházak létesítése</vt:lpstr>
      <vt:lpstr>WEBOLDALAK</vt:lpstr>
      <vt:lpstr>Partner találkozók</vt:lpstr>
      <vt:lpstr>PowerPoint bemutató</vt:lpstr>
      <vt:lpstr>Vezető partner bemutatása</vt:lpstr>
      <vt:lpstr>Tevékenységek</vt:lpstr>
      <vt:lpstr>PowerPoint bemutató</vt:lpstr>
      <vt:lpstr>Megvalósult  közös rendezvényeink</vt:lpstr>
      <vt:lpstr>2. nemzetközi workshop</vt:lpstr>
      <vt:lpstr>PowerPoint bemutató</vt:lpstr>
      <vt:lpstr>ÉPÜLET adatai </vt:lpstr>
      <vt:lpstr>PowerPoint bemutató</vt:lpstr>
      <vt:lpstr>LÁTVÁNYTERVEK</vt:lpstr>
      <vt:lpstr>PowerPoint bemutató</vt:lpstr>
      <vt:lpstr>PowerPoint bemutató</vt:lpstr>
      <vt:lpstr> </vt:lpstr>
      <vt:lpstr>ÉPÍTKEZÉS FOLYAMATA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megtisztelő  figyelmüket!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innovative</dc:creator>
  <cp:lastModifiedBy>User</cp:lastModifiedBy>
  <cp:revision>54</cp:revision>
  <dcterms:created xsi:type="dcterms:W3CDTF">2012-09-24T08:02:14Z</dcterms:created>
  <dcterms:modified xsi:type="dcterms:W3CDTF">2015-01-29T15:05:59Z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0x010100D75E11511B921F4AA8A68946CDD86A4D</vt:lpwstr>
  </property>
</Properties>
</file>