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s/slide3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4.xml" ContentType="application/vnd.openxmlformats-officedocument.presentationml.slide+xml"/>
  <Override PartName="/ppt/slides/slide1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2.xml" ContentType="application/vnd.openxmlformats-officedocument.presentationml.slide+xml"/>
  <Override PartName="/ppt/slides/slide28.xml" ContentType="application/vnd.openxmlformats-officedocument.presentationml.slide+xml"/>
  <Override PartName="/ppt/slides/slide26.xml" ContentType="application/vnd.openxmlformats-officedocument.presentationml.slide+xml"/>
  <Override PartName="/ppt/slides/slide21.xml" ContentType="application/vnd.openxmlformats-officedocument.presentationml.slide+xml"/>
  <Override PartName="/ppt/slides/slide27.xml" ContentType="application/vnd.openxmlformats-officedocument.presentationml.slide+xml"/>
  <Override PartName="/ppt/slides/slide22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3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5.xml" ContentType="application/vnd.openxmlformats-officedocument.presentationml.notes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9.xml" ContentType="application/vnd.openxmlformats-officedocument.presentationml.slideLayout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</p:sldMasterIdLst>
  <p:notesMasterIdLst>
    <p:notesMasterId r:id="rId35"/>
  </p:notesMasterIdLst>
  <p:sldIdLst>
    <p:sldId id="265" r:id="rId2"/>
    <p:sldId id="270" r:id="rId3"/>
    <p:sldId id="266" r:id="rId4"/>
    <p:sldId id="271" r:id="rId5"/>
    <p:sldId id="290" r:id="rId6"/>
    <p:sldId id="267" r:id="rId7"/>
    <p:sldId id="268" r:id="rId8"/>
    <p:sldId id="269" r:id="rId9"/>
    <p:sldId id="262" r:id="rId10"/>
    <p:sldId id="261" r:id="rId11"/>
    <p:sldId id="256" r:id="rId12"/>
    <p:sldId id="272" r:id="rId13"/>
    <p:sldId id="273" r:id="rId14"/>
    <p:sldId id="274" r:id="rId15"/>
    <p:sldId id="275" r:id="rId16"/>
    <p:sldId id="276" r:id="rId17"/>
    <p:sldId id="277" r:id="rId18"/>
    <p:sldId id="278" r:id="rId19"/>
    <p:sldId id="258" r:id="rId20"/>
    <p:sldId id="291" r:id="rId21"/>
    <p:sldId id="292" r:id="rId22"/>
    <p:sldId id="257" r:id="rId23"/>
    <p:sldId id="283" r:id="rId24"/>
    <p:sldId id="285" r:id="rId25"/>
    <p:sldId id="286" r:id="rId26"/>
    <p:sldId id="284" r:id="rId27"/>
    <p:sldId id="280" r:id="rId28"/>
    <p:sldId id="287" r:id="rId29"/>
    <p:sldId id="281" r:id="rId30"/>
    <p:sldId id="288" r:id="rId31"/>
    <p:sldId id="289" r:id="rId32"/>
    <p:sldId id="282" r:id="rId33"/>
    <p:sldId id="279" r:id="rId34"/>
  </p:sldIdLst>
  <p:sldSz cx="9144000" cy="6858000" type="screen4x3"/>
  <p:notesSz cx="6858000" cy="9144000"/>
  <p:defaultTextStyle>
    <a:defPPr>
      <a:defRPr lang="hu-H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293" autoAdjust="0"/>
    <p:restoredTop sz="94712" autoAdjust="0"/>
  </p:normalViewPr>
  <p:slideViewPr>
    <p:cSldViewPr>
      <p:cViewPr>
        <p:scale>
          <a:sx n="100" d="100"/>
          <a:sy n="100" d="100"/>
        </p:scale>
        <p:origin x="306" y="28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customXml" Target="../customXml/item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40" Type="http://schemas.openxmlformats.org/officeDocument/2006/relationships/customXml" Target="../customXml/item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 dirty="0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7A8FBB-DBA5-4812-8BEF-A9209C1AAE1A}" type="datetimeFigureOut">
              <a:rPr lang="hu-HU" smtClean="0"/>
              <a:pPr/>
              <a:t>2015.01.27.</a:t>
            </a:fld>
            <a:endParaRPr lang="hu-HU" dirty="0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 dirty="0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 dirty="0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7EE882-3286-428E-838E-0013250508CF}" type="slidenum">
              <a:rPr lang="hu-HU" smtClean="0"/>
              <a:pPr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1482702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Diakép hely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6259" name="Jegyzetek hely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228600" indent="-228600" eaLnBrk="1" hangingPunct="1">
              <a:spcBef>
                <a:spcPct val="0"/>
              </a:spcBef>
            </a:pPr>
            <a:r>
              <a:rPr lang="hu-HU" b="1" dirty="0" smtClean="0"/>
              <a:t>Öregiskola</a:t>
            </a:r>
          </a:p>
          <a:p>
            <a:pPr marL="228600" indent="-228600" eaLnBrk="1" hangingPunct="1">
              <a:spcBef>
                <a:spcPct val="0"/>
              </a:spcBef>
            </a:pPr>
            <a:endParaRPr lang="hu-HU" b="1" dirty="0" smtClean="0"/>
          </a:p>
          <a:p>
            <a:pPr marL="228600" indent="-228600" eaLnBrk="1" hangingPunct="1">
              <a:spcBef>
                <a:spcPct val="0"/>
              </a:spcBef>
            </a:pPr>
            <a:r>
              <a:rPr lang="hu-HU" dirty="0" smtClean="0"/>
              <a:t>A település első iskolája a XIX század második felében épült mai formáját az 1910-es átépítéskor nyerte el. A ’70-es években életveszélyesnek nyilvánították, tanítás megszűnt pusztulás megkezdődött. A ’90-es évek elején eladási szándék iskolának, panziónak. (szerencsére nem jöttek be) Életveszélyes állapotok 1996-ban műemléki felújítási pályázat </a:t>
            </a:r>
            <a:r>
              <a:rPr lang="hu-HU" u="sng" dirty="0" smtClean="0"/>
              <a:t>5 millió </a:t>
            </a:r>
            <a:r>
              <a:rPr lang="hu-HU" dirty="0" smtClean="0"/>
              <a:t>forint + helyi vállalkozói összefogás tetőfelújítás, cserepezés , 2001-2003 homlokzati ablakok cseréje, utcai homlokzat vakolása.</a:t>
            </a:r>
          </a:p>
        </p:txBody>
      </p:sp>
      <p:sp>
        <p:nvSpPr>
          <p:cNvPr id="62468" name="Dia számának helye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1F2D7092-0E3B-4919-8672-A7234A8E2144}" type="slidenum">
              <a:rPr lang="hu-HU" smtClean="0"/>
              <a:pPr>
                <a:defRPr/>
              </a:pPr>
              <a:t>3</a:t>
            </a:fld>
            <a:endParaRPr lang="hu-HU" dirty="0" smtClean="0"/>
          </a:p>
        </p:txBody>
      </p:sp>
    </p:spTree>
    <p:extLst>
      <p:ext uri="{BB962C8B-B14F-4D97-AF65-F5344CB8AC3E}">
        <p14:creationId xmlns:p14="http://schemas.microsoft.com/office/powerpoint/2010/main" val="7480681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Diakép hely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6259" name="Jegyzetek hely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228600" indent="-228600" eaLnBrk="1" hangingPunct="1">
              <a:spcBef>
                <a:spcPct val="0"/>
              </a:spcBef>
            </a:pPr>
            <a:r>
              <a:rPr lang="hu-HU" b="1" dirty="0" smtClean="0"/>
              <a:t>Öregiskola</a:t>
            </a:r>
          </a:p>
          <a:p>
            <a:pPr marL="228600" indent="-228600" eaLnBrk="1" hangingPunct="1">
              <a:spcBef>
                <a:spcPct val="0"/>
              </a:spcBef>
            </a:pPr>
            <a:endParaRPr lang="hu-HU" b="1" dirty="0" smtClean="0"/>
          </a:p>
          <a:p>
            <a:pPr marL="228600" indent="-228600" eaLnBrk="1" hangingPunct="1">
              <a:spcBef>
                <a:spcPct val="0"/>
              </a:spcBef>
            </a:pPr>
            <a:r>
              <a:rPr lang="hu-HU" dirty="0" smtClean="0"/>
              <a:t>A település első iskolája a XIX század második felében épült mai formáját az 1910-es átépítéskor nyerte el. A ’70-es években életveszélyesnek nyilvánították, tanítás megszűnt pusztulás megkezdődött. A ’90-es évek elején eladási szándék iskolának, panziónak. (szerencsére nem jöttek be) Életveszélyes állapotok 1996-ban műemléki felújítási pályázat </a:t>
            </a:r>
            <a:r>
              <a:rPr lang="hu-HU" u="sng" dirty="0" smtClean="0"/>
              <a:t>5 millió </a:t>
            </a:r>
            <a:r>
              <a:rPr lang="hu-HU" dirty="0" smtClean="0"/>
              <a:t>forint + helyi vállalkozói összefogás tetőfelújítás, cserepezés , 2001-2003 homlokzati ablakok cseréje, utcai homlokzat vakolása.</a:t>
            </a:r>
          </a:p>
        </p:txBody>
      </p:sp>
      <p:sp>
        <p:nvSpPr>
          <p:cNvPr id="62468" name="Dia számának helye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1F2D7092-0E3B-4919-8672-A7234A8E2144}" type="slidenum">
              <a:rPr lang="hu-HU" smtClean="0"/>
              <a:pPr>
                <a:defRPr/>
              </a:pPr>
              <a:t>4</a:t>
            </a:fld>
            <a:endParaRPr lang="hu-HU" dirty="0" smtClean="0"/>
          </a:p>
        </p:txBody>
      </p:sp>
    </p:spTree>
    <p:extLst>
      <p:ext uri="{BB962C8B-B14F-4D97-AF65-F5344CB8AC3E}">
        <p14:creationId xmlns:p14="http://schemas.microsoft.com/office/powerpoint/2010/main" val="21685684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Diakép hely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8307" name="Jegyzetek hely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228600" indent="-228600" eaLnBrk="1" hangingPunct="1">
              <a:spcBef>
                <a:spcPct val="0"/>
              </a:spcBef>
            </a:pPr>
            <a:r>
              <a:rPr lang="hu-HU" b="1" dirty="0" smtClean="0"/>
              <a:t>A feléig kész ház  </a:t>
            </a:r>
          </a:p>
          <a:p>
            <a:pPr marL="228600" indent="-228600" eaLnBrk="1" hangingPunct="1">
              <a:spcBef>
                <a:spcPct val="0"/>
              </a:spcBef>
              <a:buFontTx/>
              <a:buAutoNum type="arabicPeriod" startAt="28"/>
            </a:pPr>
            <a:endParaRPr lang="hu-HU" b="1" dirty="0" smtClean="0"/>
          </a:p>
          <a:p>
            <a:pPr marL="228600" indent="-228600" eaLnBrk="1" hangingPunct="1">
              <a:spcBef>
                <a:spcPct val="0"/>
              </a:spcBef>
            </a:pPr>
            <a:r>
              <a:rPr lang="hu-HU" dirty="0" smtClean="0"/>
              <a:t>Közösségi színtér biztosítása könyvtár vége önálló épületben</a:t>
            </a:r>
          </a:p>
        </p:txBody>
      </p:sp>
      <p:sp>
        <p:nvSpPr>
          <p:cNvPr id="64516" name="Dia számának helye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7CC319B1-7475-45C8-AE2F-88F3DBE0CC01}" type="slidenum">
              <a:rPr lang="hu-HU" smtClean="0"/>
              <a:pPr>
                <a:defRPr/>
              </a:pPr>
              <a:t>6</a:t>
            </a:fld>
            <a:endParaRPr lang="hu-HU" dirty="0" smtClean="0"/>
          </a:p>
        </p:txBody>
      </p:sp>
    </p:spTree>
    <p:extLst>
      <p:ext uri="{BB962C8B-B14F-4D97-AF65-F5344CB8AC3E}">
        <p14:creationId xmlns:p14="http://schemas.microsoft.com/office/powerpoint/2010/main" val="66885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Diakép hely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9331" name="Jegyzetek hely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hu-HU" b="1" dirty="0" smtClean="0"/>
              <a:t>A használat</a:t>
            </a:r>
          </a:p>
          <a:p>
            <a:pPr eaLnBrk="1" hangingPunct="1">
              <a:spcBef>
                <a:spcPct val="0"/>
              </a:spcBef>
            </a:pPr>
            <a:endParaRPr lang="hu-HU" b="1" dirty="0" smtClean="0"/>
          </a:p>
          <a:p>
            <a:pPr eaLnBrk="1" hangingPunct="1">
              <a:spcBef>
                <a:spcPct val="0"/>
              </a:spcBef>
            </a:pPr>
            <a:r>
              <a:rPr lang="hu-HU" dirty="0" smtClean="0"/>
              <a:t>Impozáns multifunkcionális belső tér</a:t>
            </a:r>
          </a:p>
        </p:txBody>
      </p:sp>
      <p:sp>
        <p:nvSpPr>
          <p:cNvPr id="65540" name="Dia számának helye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40F8F21E-3E27-4924-8ECF-F63046D5DF97}" type="slidenum">
              <a:rPr lang="hu-HU" smtClean="0"/>
              <a:pPr>
                <a:defRPr/>
              </a:pPr>
              <a:t>7</a:t>
            </a:fld>
            <a:endParaRPr lang="hu-HU" dirty="0" smtClean="0"/>
          </a:p>
        </p:txBody>
      </p:sp>
    </p:spTree>
    <p:extLst>
      <p:ext uri="{BB962C8B-B14F-4D97-AF65-F5344CB8AC3E}">
        <p14:creationId xmlns:p14="http://schemas.microsoft.com/office/powerpoint/2010/main" val="28347945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Diakép hely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6259" name="Jegyzetek hely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228600" indent="-228600" eaLnBrk="1" hangingPunct="1">
              <a:spcBef>
                <a:spcPct val="0"/>
              </a:spcBef>
            </a:pPr>
            <a:r>
              <a:rPr lang="hu-HU" b="1" dirty="0" smtClean="0"/>
              <a:t>Öregiskola</a:t>
            </a:r>
          </a:p>
          <a:p>
            <a:pPr marL="228600" indent="-228600" eaLnBrk="1" hangingPunct="1">
              <a:spcBef>
                <a:spcPct val="0"/>
              </a:spcBef>
            </a:pPr>
            <a:endParaRPr lang="hu-HU" b="1" dirty="0" smtClean="0"/>
          </a:p>
          <a:p>
            <a:pPr marL="228600" indent="-228600" eaLnBrk="1" hangingPunct="1">
              <a:spcBef>
                <a:spcPct val="0"/>
              </a:spcBef>
            </a:pPr>
            <a:r>
              <a:rPr lang="hu-HU" dirty="0" smtClean="0"/>
              <a:t>A település első iskolája a XIX század második felében épült mai formáját az 1910-es átépítéskor nyerte el. A ’70-es években életveszélyesnek nyilvánították, tanítás megszűnt pusztulás megkezdődött. A ’90-es évek elején eladási szándék iskolának, panziónak. (szerencsére nem jöttek be) Életveszélyes állapotok 1996-ban műemléki felújítási pályázat </a:t>
            </a:r>
            <a:r>
              <a:rPr lang="hu-HU" u="sng" dirty="0" smtClean="0"/>
              <a:t>5 millió </a:t>
            </a:r>
            <a:r>
              <a:rPr lang="hu-HU" dirty="0" smtClean="0"/>
              <a:t>forint + helyi vállalkozói összefogás tetőfelújítás, cserepezés , 2001-2003 homlokzati ablakok cseréje, utcai homlokzat vakolása.</a:t>
            </a:r>
          </a:p>
        </p:txBody>
      </p:sp>
      <p:sp>
        <p:nvSpPr>
          <p:cNvPr id="62468" name="Dia számának helye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1F2D7092-0E3B-4919-8672-A7234A8E2144}" type="slidenum">
              <a:rPr lang="hu-HU" smtClean="0"/>
              <a:pPr>
                <a:defRPr/>
              </a:pPr>
              <a:t>8</a:t>
            </a:fld>
            <a:endParaRPr lang="hu-HU" dirty="0" smtClean="0"/>
          </a:p>
        </p:txBody>
      </p:sp>
    </p:spTree>
    <p:extLst>
      <p:ext uri="{BB962C8B-B14F-4D97-AF65-F5344CB8AC3E}">
        <p14:creationId xmlns:p14="http://schemas.microsoft.com/office/powerpoint/2010/main" val="38041118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hu-H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F73D72-8AF2-4467-A1E3-6173971CAFE2}" type="datetimeFigureOut">
              <a:rPr lang="hu-HU"/>
              <a:pPr>
                <a:defRPr/>
              </a:pPr>
              <a:t>2015.01.27.</a:t>
            </a:fld>
            <a:endParaRPr lang="hu-H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B8306A-DB2D-4EDF-A016-3A4D14A2BF17}" type="slidenum">
              <a:rPr lang="hu-HU"/>
              <a:pPr>
                <a:defRPr/>
              </a:pPr>
              <a:t>‹#›</a:t>
            </a:fld>
            <a:endParaRPr lang="hu-H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9F0A82-95D5-4668-BDA3-CDACCB9B017A}" type="datetimeFigureOut">
              <a:rPr lang="hu-HU"/>
              <a:pPr>
                <a:defRPr/>
              </a:pPr>
              <a:t>2015.01.27.</a:t>
            </a:fld>
            <a:endParaRPr lang="hu-H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131760-5AEA-4077-B608-C564D980139A}" type="slidenum">
              <a:rPr lang="hu-HU"/>
              <a:pPr>
                <a:defRPr/>
              </a:pPr>
              <a:t>‹#›</a:t>
            </a:fld>
            <a:endParaRPr lang="hu-H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623E8D-7301-42BB-9B40-CECB358F3374}" type="datetimeFigureOut">
              <a:rPr lang="hu-HU"/>
              <a:pPr>
                <a:defRPr/>
              </a:pPr>
              <a:t>2015.01.27.</a:t>
            </a:fld>
            <a:endParaRPr lang="hu-H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25F3BA-F544-41FA-A024-ABF5B383A041}" type="slidenum">
              <a:rPr lang="hu-HU"/>
              <a:pPr>
                <a:defRPr/>
              </a:pPr>
              <a:t>‹#›</a:t>
            </a:fld>
            <a:endParaRPr lang="hu-H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1284F3-3EEB-4CE6-ABBA-62F0905941C9}" type="datetimeFigureOut">
              <a:rPr lang="hu-HU"/>
              <a:pPr>
                <a:defRPr/>
              </a:pPr>
              <a:t>2015.01.27.</a:t>
            </a:fld>
            <a:endParaRPr lang="hu-H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0A0A0E-A16E-4BB5-9D81-94B2F0C60364}" type="slidenum">
              <a:rPr lang="hu-HU"/>
              <a:pPr>
                <a:defRPr/>
              </a:pPr>
              <a:t>‹#›</a:t>
            </a:fld>
            <a:endParaRPr lang="hu-H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A3423F-0090-478A-A09E-D1DD01432004}" type="datetimeFigureOut">
              <a:rPr lang="hu-HU"/>
              <a:pPr>
                <a:defRPr/>
              </a:pPr>
              <a:t>2015.01.27.</a:t>
            </a:fld>
            <a:endParaRPr lang="hu-H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9A7F78-C7D8-4A76-8741-32A08E6BDA80}" type="slidenum">
              <a:rPr lang="hu-HU"/>
              <a:pPr>
                <a:defRPr/>
              </a:pPr>
              <a:t>‹#›</a:t>
            </a:fld>
            <a:endParaRPr lang="hu-H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10CA21-0B1F-4696-BDF9-DCBF7B6B91E6}" type="datetimeFigureOut">
              <a:rPr lang="hu-HU"/>
              <a:pPr>
                <a:defRPr/>
              </a:pPr>
              <a:t>2015.01.27.</a:t>
            </a:fld>
            <a:endParaRPr lang="hu-H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9F646A-FECE-46CD-A7E3-5CA429EC8E42}" type="slidenum">
              <a:rPr lang="hu-HU"/>
              <a:pPr>
                <a:defRPr/>
              </a:pPr>
              <a:t>‹#›</a:t>
            </a:fld>
            <a:endParaRPr lang="hu-H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41A725-F11A-461E-B5ED-144CA46A459C}" type="datetimeFigureOut">
              <a:rPr lang="hu-HU"/>
              <a:pPr>
                <a:defRPr/>
              </a:pPr>
              <a:t>2015.01.27.</a:t>
            </a:fld>
            <a:endParaRPr lang="hu-H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887BA8-36E9-45DF-A117-2FDF351058EC}" type="slidenum">
              <a:rPr lang="hu-HU"/>
              <a:pPr>
                <a:defRPr/>
              </a:pPr>
              <a:t>‹#›</a:t>
            </a:fld>
            <a:endParaRPr lang="hu-H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DFFFE7-0CC8-4D23-B24D-AEF23C5539A7}" type="datetimeFigureOut">
              <a:rPr lang="hu-HU"/>
              <a:pPr>
                <a:defRPr/>
              </a:pPr>
              <a:t>2015.01.27.</a:t>
            </a:fld>
            <a:endParaRPr lang="hu-H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081D0F-CED8-49AE-9B96-D66CB953DD9D}" type="slidenum">
              <a:rPr lang="hu-HU"/>
              <a:pPr>
                <a:defRPr/>
              </a:pPr>
              <a:t>‹#›</a:t>
            </a:fld>
            <a:endParaRPr lang="hu-H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27A942-8185-4534-BC3B-DD1F0B42E4FD}" type="datetimeFigureOut">
              <a:rPr lang="hu-HU"/>
              <a:pPr>
                <a:defRPr/>
              </a:pPr>
              <a:t>2015.01.27.</a:t>
            </a:fld>
            <a:endParaRPr lang="hu-H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9E4511-64EA-4B92-9771-E33A6C6B7DA1}" type="slidenum">
              <a:rPr lang="hu-HU"/>
              <a:pPr>
                <a:defRPr/>
              </a:pPr>
              <a:t>‹#›</a:t>
            </a:fld>
            <a:endParaRPr lang="hu-H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5D8969-39C6-47FD-8653-957A0D7464D8}" type="datetimeFigureOut">
              <a:rPr lang="hu-HU"/>
              <a:pPr>
                <a:defRPr/>
              </a:pPr>
              <a:t>2015.01.27.</a:t>
            </a:fld>
            <a:endParaRPr lang="hu-H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3716A1-B7AF-49D2-8026-79F71EC13171}" type="slidenum">
              <a:rPr lang="hu-HU"/>
              <a:pPr>
                <a:defRPr/>
              </a:pPr>
              <a:t>‹#›</a:t>
            </a:fld>
            <a:endParaRPr lang="hu-H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9982C2-DA42-4F23-AF09-FE89EEA5C959}" type="datetimeFigureOut">
              <a:rPr lang="hu-HU"/>
              <a:pPr>
                <a:defRPr/>
              </a:pPr>
              <a:t>2015.01.27.</a:t>
            </a:fld>
            <a:endParaRPr lang="hu-H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FAC177-FBE9-4A2F-AD59-094B994EBBAB}" type="slidenum">
              <a:rPr lang="hu-HU"/>
              <a:pPr>
                <a:defRPr/>
              </a:pPr>
              <a:t>‹#›</a:t>
            </a:fld>
            <a:endParaRPr lang="hu-H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Cím hely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 smtClean="0"/>
              <a:t>Mintacím szerkesztése</a:t>
            </a:r>
          </a:p>
        </p:txBody>
      </p:sp>
      <p:sp>
        <p:nvSpPr>
          <p:cNvPr id="46083" name="Szöveg helye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1B41C55-7F25-4161-9B7A-9DBA8D1E2270}" type="datetimeFigureOut">
              <a:rPr lang="hu-HU"/>
              <a:pPr>
                <a:defRPr/>
              </a:pPr>
              <a:t>2015.01.27.</a:t>
            </a:fld>
            <a:endParaRPr lang="hu-HU" dirty="0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hu-HU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2D89E54-9939-4661-8334-687DF4B6322D}" type="slidenum">
              <a:rPr lang="hu-HU"/>
              <a:pPr>
                <a:defRPr/>
              </a:pPr>
              <a:t>‹#›</a:t>
            </a:fld>
            <a:endParaRPr lang="hu-H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24.jpeg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jpeg"/><Relationship Id="rId4" Type="http://schemas.openxmlformats.org/officeDocument/2006/relationships/image" Target="../media/image44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ím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20483" name="Rectang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u-HU" dirty="0"/>
          </a:p>
        </p:txBody>
      </p:sp>
      <p:pic>
        <p:nvPicPr>
          <p:cNvPr id="6" name="Kép 5" descr="nk-inkubatorA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1522" y="296652"/>
            <a:ext cx="8860957" cy="6264696"/>
          </a:xfrm>
          <a:prstGeom prst="rect">
            <a:avLst/>
          </a:prstGeom>
        </p:spPr>
      </p:pic>
      <p:pic>
        <p:nvPicPr>
          <p:cNvPr id="7" name="Kép 6" descr="44.jpg"/>
          <p:cNvPicPr>
            <a:picLocks noChangeAspect="1"/>
          </p:cNvPicPr>
          <p:nvPr/>
        </p:nvPicPr>
        <p:blipFill>
          <a:blip r:embed="rId3" cstate="print"/>
          <a:srcRect l="2020"/>
          <a:stretch>
            <a:fillRect/>
          </a:stretch>
        </p:blipFill>
        <p:spPr>
          <a:xfrm rot="21066197">
            <a:off x="4686351" y="1912648"/>
            <a:ext cx="4471398" cy="2545839"/>
          </a:xfrm>
          <a:prstGeom prst="rect">
            <a:avLst/>
          </a:prstGeom>
        </p:spPr>
      </p:pic>
      <p:sp>
        <p:nvSpPr>
          <p:cNvPr id="12" name="Téglalap 11"/>
          <p:cNvSpPr/>
          <p:nvPr/>
        </p:nvSpPr>
        <p:spPr bwMode="auto">
          <a:xfrm>
            <a:off x="8999984" y="1988840"/>
            <a:ext cx="324544" cy="2448272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u-H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9" name="Picture 3" descr="i012"/>
          <p:cNvPicPr>
            <a:picLocks noChangeAspect="1" noChangeArrowheads="1"/>
          </p:cNvPicPr>
          <p:nvPr/>
        </p:nvPicPr>
        <p:blipFill>
          <a:blip r:embed="rId2" cstate="print"/>
          <a:srcRect r="19489"/>
          <a:stretch>
            <a:fillRect/>
          </a:stretch>
        </p:blipFill>
        <p:spPr bwMode="auto">
          <a:xfrm>
            <a:off x="251520" y="980728"/>
            <a:ext cx="8615363" cy="5646737"/>
          </a:xfrm>
          <a:prstGeom prst="rect">
            <a:avLst/>
          </a:prstGeom>
          <a:noFill/>
        </p:spPr>
      </p:pic>
      <p:pic>
        <p:nvPicPr>
          <p:cNvPr id="3" name="Kép 2" descr="husk_logo_hu.jpg"/>
          <p:cNvPicPr>
            <a:picLocks noChangeAspect="1"/>
          </p:cNvPicPr>
          <p:nvPr/>
        </p:nvPicPr>
        <p:blipFill>
          <a:blip r:embed="rId3" cstate="print"/>
          <a:srcRect r="4242"/>
          <a:stretch>
            <a:fillRect/>
          </a:stretch>
        </p:blipFill>
        <p:spPr>
          <a:xfrm>
            <a:off x="4788024" y="1124744"/>
            <a:ext cx="4062499" cy="1152128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4" name="Kép 3" descr="husk_slogan_1sor_hu.jpg"/>
          <p:cNvPicPr>
            <a:picLocks noChangeAspect="1"/>
          </p:cNvPicPr>
          <p:nvPr/>
        </p:nvPicPr>
        <p:blipFill>
          <a:blip r:embed="rId4" cstate="print"/>
          <a:srcRect l="4926" t="16069" r="7390" b="16069"/>
          <a:stretch>
            <a:fillRect/>
          </a:stretch>
        </p:blipFill>
        <p:spPr>
          <a:xfrm>
            <a:off x="395536" y="1052736"/>
            <a:ext cx="3888860" cy="461343"/>
          </a:xfrm>
          <a:prstGeom prst="rect">
            <a:avLst/>
          </a:prstGeom>
        </p:spPr>
      </p:pic>
      <p:sp>
        <p:nvSpPr>
          <p:cNvPr id="5" name="Téglalap 4"/>
          <p:cNvSpPr/>
          <p:nvPr/>
        </p:nvSpPr>
        <p:spPr>
          <a:xfrm>
            <a:off x="3707904" y="188640"/>
            <a:ext cx="218521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 smtClean="0">
                <a:solidFill>
                  <a:schemeClr val="bg1"/>
                </a:solidFill>
              </a:rPr>
              <a:t> </a:t>
            </a:r>
            <a:r>
              <a:rPr lang="hu-HU" sz="3200" dirty="0" smtClean="0">
                <a:solidFill>
                  <a:schemeClr val="bg1"/>
                </a:solidFill>
              </a:rPr>
              <a:t>„A” Épület </a:t>
            </a:r>
            <a:endParaRPr lang="hu-HU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3" descr="A00"/>
          <p:cNvPicPr>
            <a:picLocks noChangeAspect="1" noChangeArrowheads="1"/>
          </p:cNvPicPr>
          <p:nvPr/>
        </p:nvPicPr>
        <p:blipFill>
          <a:blip r:embed="rId2" cstate="print"/>
          <a:srcRect l="71897" t="45691"/>
          <a:stretch>
            <a:fillRect/>
          </a:stretch>
        </p:blipFill>
        <p:spPr bwMode="auto">
          <a:xfrm>
            <a:off x="323528" y="4941168"/>
            <a:ext cx="1627757" cy="1651000"/>
          </a:xfrm>
          <a:prstGeom prst="rect">
            <a:avLst/>
          </a:prstGeom>
          <a:noFill/>
        </p:spPr>
      </p:pic>
      <p:pic>
        <p:nvPicPr>
          <p:cNvPr id="14340" name="Picture 4" descr="A02"/>
          <p:cNvPicPr>
            <a:picLocks noChangeAspect="1" noChangeArrowheads="1"/>
          </p:cNvPicPr>
          <p:nvPr/>
        </p:nvPicPr>
        <p:blipFill>
          <a:blip r:embed="rId3" cstate="print"/>
          <a:srcRect l="48143" t="62041" r="12036"/>
          <a:stretch>
            <a:fillRect/>
          </a:stretch>
        </p:blipFill>
        <p:spPr bwMode="auto">
          <a:xfrm>
            <a:off x="2195736" y="4941168"/>
            <a:ext cx="3370081" cy="1662112"/>
          </a:xfrm>
          <a:prstGeom prst="rect">
            <a:avLst/>
          </a:prstGeom>
          <a:noFill/>
        </p:spPr>
      </p:pic>
      <p:pic>
        <p:nvPicPr>
          <p:cNvPr id="14341" name="Picture 5" descr="A0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850" y="188913"/>
            <a:ext cx="8497888" cy="4464050"/>
          </a:xfrm>
          <a:prstGeom prst="rect">
            <a:avLst/>
          </a:prstGeom>
          <a:noFill/>
        </p:spPr>
      </p:pic>
      <p:pic>
        <p:nvPicPr>
          <p:cNvPr id="5" name="Kép 4" descr="husk_slogan_1sor_hu.jpg"/>
          <p:cNvPicPr>
            <a:picLocks noChangeAspect="1"/>
          </p:cNvPicPr>
          <p:nvPr/>
        </p:nvPicPr>
        <p:blipFill>
          <a:blip r:embed="rId5" cstate="print"/>
          <a:srcRect l="4926" t="16069" r="7390" b="16069"/>
          <a:stretch>
            <a:fillRect/>
          </a:stretch>
        </p:blipFill>
        <p:spPr>
          <a:xfrm>
            <a:off x="5508104" y="332656"/>
            <a:ext cx="3197430" cy="379317"/>
          </a:xfrm>
          <a:prstGeom prst="rect">
            <a:avLst/>
          </a:prstGeom>
        </p:spPr>
      </p:pic>
      <p:sp>
        <p:nvSpPr>
          <p:cNvPr id="6" name="Szövegdoboz 5"/>
          <p:cNvSpPr txBox="1"/>
          <p:nvPr/>
        </p:nvSpPr>
        <p:spPr>
          <a:xfrm>
            <a:off x="2195736" y="4293096"/>
            <a:ext cx="3240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Földszint    329 m2 </a:t>
            </a:r>
            <a:endParaRPr lang="hu-HU" dirty="0"/>
          </a:p>
        </p:txBody>
      </p:sp>
      <p:sp>
        <p:nvSpPr>
          <p:cNvPr id="7" name="Szövegdoboz 6"/>
          <p:cNvSpPr txBox="1"/>
          <p:nvPr/>
        </p:nvSpPr>
        <p:spPr>
          <a:xfrm>
            <a:off x="2555776" y="6237312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Tetőtér   35 m2</a:t>
            </a:r>
            <a:endParaRPr lang="hu-HU" dirty="0"/>
          </a:p>
        </p:txBody>
      </p:sp>
      <p:sp>
        <p:nvSpPr>
          <p:cNvPr id="8" name="Szövegdoboz 7"/>
          <p:cNvSpPr txBox="1"/>
          <p:nvPr/>
        </p:nvSpPr>
        <p:spPr>
          <a:xfrm>
            <a:off x="323528" y="4941168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 Pince   35 m2</a:t>
            </a:r>
            <a:endParaRPr lang="hu-HU" dirty="0"/>
          </a:p>
        </p:txBody>
      </p:sp>
      <p:sp>
        <p:nvSpPr>
          <p:cNvPr id="9" name="Szövegdoboz 8"/>
          <p:cNvSpPr txBox="1"/>
          <p:nvPr/>
        </p:nvSpPr>
        <p:spPr>
          <a:xfrm>
            <a:off x="5940152" y="4941168"/>
            <a:ext cx="27363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dirty="0" smtClean="0">
                <a:solidFill>
                  <a:schemeClr val="bg1"/>
                </a:solidFill>
              </a:rPr>
              <a:t>  „A” Épület </a:t>
            </a:r>
            <a:endParaRPr lang="hu-HU" sz="3200" dirty="0">
              <a:solidFill>
                <a:schemeClr val="bg1"/>
              </a:solidFill>
            </a:endParaRPr>
          </a:p>
        </p:txBody>
      </p:sp>
      <p:pic>
        <p:nvPicPr>
          <p:cNvPr id="10" name="Kép 9" descr="husk_logo_hu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796136" y="5733256"/>
            <a:ext cx="3018312" cy="8196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DSC_011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19" y="260648"/>
            <a:ext cx="4680521" cy="3112048"/>
          </a:xfrm>
          <a:prstGeom prst="rect">
            <a:avLst/>
          </a:prstGeom>
        </p:spPr>
      </p:pic>
      <p:pic>
        <p:nvPicPr>
          <p:cNvPr id="3" name="Kép 2" descr="DSC_039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11960" y="3501008"/>
            <a:ext cx="4692492" cy="3120008"/>
          </a:xfrm>
          <a:prstGeom prst="rect">
            <a:avLst/>
          </a:prstGeom>
        </p:spPr>
      </p:pic>
      <p:sp>
        <p:nvSpPr>
          <p:cNvPr id="4" name="Téglalap 3"/>
          <p:cNvSpPr/>
          <p:nvPr/>
        </p:nvSpPr>
        <p:spPr>
          <a:xfrm>
            <a:off x="5868144" y="332656"/>
            <a:ext cx="3098925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hu-HU" sz="3200" dirty="0" smtClean="0">
                <a:solidFill>
                  <a:schemeClr val="bg1"/>
                </a:solidFill>
              </a:rPr>
              <a:t>„A” Épület </a:t>
            </a:r>
          </a:p>
          <a:p>
            <a:pPr algn="ctr"/>
            <a:r>
              <a:rPr lang="hu-HU" sz="3200" dirty="0" smtClean="0">
                <a:solidFill>
                  <a:schemeClr val="bg1"/>
                </a:solidFill>
              </a:rPr>
              <a:t>Felújítása 2013</a:t>
            </a:r>
            <a:endParaRPr lang="hu-HU" sz="3200" dirty="0">
              <a:solidFill>
                <a:schemeClr val="bg1"/>
              </a:solidFill>
            </a:endParaRPr>
          </a:p>
        </p:txBody>
      </p:sp>
      <p:pic>
        <p:nvPicPr>
          <p:cNvPr id="5" name="Kép 4" descr="husk_logo_hu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1520" y="5661248"/>
            <a:ext cx="3188185" cy="864096"/>
          </a:xfrm>
          <a:prstGeom prst="rect">
            <a:avLst/>
          </a:prstGeom>
        </p:spPr>
      </p:pic>
      <p:pic>
        <p:nvPicPr>
          <p:cNvPr id="6" name="Kép 5" descr="husk_slogan_1sor_hu.jpg"/>
          <p:cNvPicPr>
            <a:picLocks noChangeAspect="1"/>
          </p:cNvPicPr>
          <p:nvPr/>
        </p:nvPicPr>
        <p:blipFill>
          <a:blip r:embed="rId5" cstate="print"/>
          <a:srcRect l="4926" t="16069" r="7390" b="16069"/>
          <a:stretch>
            <a:fillRect/>
          </a:stretch>
        </p:blipFill>
        <p:spPr>
          <a:xfrm>
            <a:off x="251520" y="4941168"/>
            <a:ext cx="3197430" cy="37931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/>
          <p:cNvSpPr/>
          <p:nvPr/>
        </p:nvSpPr>
        <p:spPr>
          <a:xfrm>
            <a:off x="5868144" y="332656"/>
            <a:ext cx="3098925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hu-HU" sz="3200" dirty="0" smtClean="0">
                <a:solidFill>
                  <a:schemeClr val="bg1"/>
                </a:solidFill>
              </a:rPr>
              <a:t>„A” Épület </a:t>
            </a:r>
          </a:p>
          <a:p>
            <a:pPr algn="ctr"/>
            <a:r>
              <a:rPr lang="hu-HU" sz="3200" dirty="0" smtClean="0">
                <a:solidFill>
                  <a:schemeClr val="bg1"/>
                </a:solidFill>
              </a:rPr>
              <a:t>Felújítása 2013</a:t>
            </a:r>
            <a:endParaRPr lang="hu-HU" sz="3200" dirty="0">
              <a:solidFill>
                <a:schemeClr val="bg1"/>
              </a:solidFill>
            </a:endParaRPr>
          </a:p>
        </p:txBody>
      </p:sp>
      <p:pic>
        <p:nvPicPr>
          <p:cNvPr id="5" name="Kép 4" descr="SAM_108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188640"/>
            <a:ext cx="4211960" cy="3158970"/>
          </a:xfrm>
          <a:prstGeom prst="rect">
            <a:avLst/>
          </a:prstGeom>
        </p:spPr>
      </p:pic>
      <p:pic>
        <p:nvPicPr>
          <p:cNvPr id="6" name="Kép 5" descr="DSC_020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11960" y="3501008"/>
            <a:ext cx="4728208" cy="3143755"/>
          </a:xfrm>
          <a:prstGeom prst="rect">
            <a:avLst/>
          </a:prstGeom>
        </p:spPr>
      </p:pic>
      <p:pic>
        <p:nvPicPr>
          <p:cNvPr id="7" name="Kép 6" descr="husk_logo_hu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1520" y="5733256"/>
            <a:ext cx="3188185" cy="864096"/>
          </a:xfrm>
          <a:prstGeom prst="rect">
            <a:avLst/>
          </a:prstGeom>
        </p:spPr>
      </p:pic>
      <p:pic>
        <p:nvPicPr>
          <p:cNvPr id="8" name="Kép 7" descr="husk_slogan_1sor_hu.jpg"/>
          <p:cNvPicPr>
            <a:picLocks noChangeAspect="1"/>
          </p:cNvPicPr>
          <p:nvPr/>
        </p:nvPicPr>
        <p:blipFill>
          <a:blip r:embed="rId5" cstate="print"/>
          <a:srcRect l="4926" t="16069" r="7390" b="16069"/>
          <a:stretch>
            <a:fillRect/>
          </a:stretch>
        </p:blipFill>
        <p:spPr>
          <a:xfrm>
            <a:off x="251520" y="5013176"/>
            <a:ext cx="3197430" cy="37931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/>
          <p:cNvSpPr/>
          <p:nvPr/>
        </p:nvSpPr>
        <p:spPr>
          <a:xfrm>
            <a:off x="5292080" y="188640"/>
            <a:ext cx="367240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3200" dirty="0" smtClean="0">
                <a:solidFill>
                  <a:schemeClr val="bg1"/>
                </a:solidFill>
              </a:rPr>
              <a:t>Az építés </a:t>
            </a:r>
          </a:p>
          <a:p>
            <a:pPr algn="r"/>
            <a:r>
              <a:rPr lang="hu-HU" sz="3200" dirty="0" smtClean="0">
                <a:solidFill>
                  <a:schemeClr val="bg1"/>
                </a:solidFill>
              </a:rPr>
              <a:t>A kész mű </a:t>
            </a:r>
          </a:p>
          <a:p>
            <a:pPr algn="ctr"/>
            <a:endParaRPr lang="hu-HU" sz="3200" dirty="0">
              <a:solidFill>
                <a:schemeClr val="bg1"/>
              </a:solidFill>
            </a:endParaRPr>
          </a:p>
        </p:txBody>
      </p:sp>
      <p:pic>
        <p:nvPicPr>
          <p:cNvPr id="7" name="Kép 6" descr="DSC_082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188640"/>
            <a:ext cx="4765201" cy="3168352"/>
          </a:xfrm>
          <a:prstGeom prst="rect">
            <a:avLst/>
          </a:prstGeom>
        </p:spPr>
      </p:pic>
      <p:pic>
        <p:nvPicPr>
          <p:cNvPr id="8" name="Kép 7" descr="DSC_017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11960" y="3501008"/>
            <a:ext cx="4728208" cy="3143755"/>
          </a:xfrm>
          <a:prstGeom prst="rect">
            <a:avLst/>
          </a:prstGeom>
        </p:spPr>
      </p:pic>
      <p:pic>
        <p:nvPicPr>
          <p:cNvPr id="9" name="Kép 8" descr="husk_logo_hu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9512" y="5733256"/>
            <a:ext cx="3188185" cy="864096"/>
          </a:xfrm>
          <a:prstGeom prst="rect">
            <a:avLst/>
          </a:prstGeom>
        </p:spPr>
      </p:pic>
      <p:pic>
        <p:nvPicPr>
          <p:cNvPr id="10" name="Kép 9" descr="husk_slogan_1sor_hu.jpg"/>
          <p:cNvPicPr>
            <a:picLocks noChangeAspect="1"/>
          </p:cNvPicPr>
          <p:nvPr/>
        </p:nvPicPr>
        <p:blipFill>
          <a:blip r:embed="rId5" cstate="print"/>
          <a:srcRect l="4926" t="16069" r="7390" b="16069"/>
          <a:stretch>
            <a:fillRect/>
          </a:stretch>
        </p:blipFill>
        <p:spPr>
          <a:xfrm>
            <a:off x="179512" y="5013176"/>
            <a:ext cx="3197430" cy="37931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/>
          <p:cNvSpPr/>
          <p:nvPr/>
        </p:nvSpPr>
        <p:spPr>
          <a:xfrm>
            <a:off x="5292080" y="188640"/>
            <a:ext cx="367240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3200" dirty="0" smtClean="0">
                <a:solidFill>
                  <a:schemeClr val="bg1"/>
                </a:solidFill>
              </a:rPr>
              <a:t>Az építés </a:t>
            </a:r>
          </a:p>
          <a:p>
            <a:pPr algn="r"/>
            <a:r>
              <a:rPr lang="hu-HU" sz="3200" dirty="0" smtClean="0">
                <a:solidFill>
                  <a:schemeClr val="bg1"/>
                </a:solidFill>
              </a:rPr>
              <a:t>A kész mű </a:t>
            </a:r>
          </a:p>
          <a:p>
            <a:pPr algn="ctr"/>
            <a:endParaRPr lang="hu-HU" sz="3200" dirty="0">
              <a:solidFill>
                <a:schemeClr val="bg1"/>
              </a:solidFill>
            </a:endParaRPr>
          </a:p>
        </p:txBody>
      </p:sp>
      <p:pic>
        <p:nvPicPr>
          <p:cNvPr id="5" name="Kép 4" descr="husk_logo_hu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5733256"/>
            <a:ext cx="3188185" cy="864096"/>
          </a:xfrm>
          <a:prstGeom prst="rect">
            <a:avLst/>
          </a:prstGeom>
        </p:spPr>
      </p:pic>
      <p:pic>
        <p:nvPicPr>
          <p:cNvPr id="6" name="Kép 5" descr="husk_slogan_1sor_hu.jpg"/>
          <p:cNvPicPr>
            <a:picLocks noChangeAspect="1"/>
          </p:cNvPicPr>
          <p:nvPr/>
        </p:nvPicPr>
        <p:blipFill>
          <a:blip r:embed="rId3" cstate="print"/>
          <a:srcRect l="4926" t="16069" r="7390" b="16069"/>
          <a:stretch>
            <a:fillRect/>
          </a:stretch>
        </p:blipFill>
        <p:spPr>
          <a:xfrm>
            <a:off x="179512" y="5013176"/>
            <a:ext cx="3197430" cy="379317"/>
          </a:xfrm>
          <a:prstGeom prst="rect">
            <a:avLst/>
          </a:prstGeom>
        </p:spPr>
      </p:pic>
      <p:pic>
        <p:nvPicPr>
          <p:cNvPr id="9" name="Kép 8" descr="DSC_034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9512" y="188640"/>
            <a:ext cx="4765201" cy="3168352"/>
          </a:xfrm>
          <a:prstGeom prst="rect">
            <a:avLst/>
          </a:prstGeom>
        </p:spPr>
      </p:pic>
      <p:pic>
        <p:nvPicPr>
          <p:cNvPr id="10" name="Kép 9" descr="47,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211960" y="3501008"/>
            <a:ext cx="4728208" cy="31437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/>
          <p:cNvSpPr/>
          <p:nvPr/>
        </p:nvSpPr>
        <p:spPr>
          <a:xfrm>
            <a:off x="5292080" y="188640"/>
            <a:ext cx="367240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3200" dirty="0" smtClean="0">
                <a:solidFill>
                  <a:schemeClr val="bg1"/>
                </a:solidFill>
              </a:rPr>
              <a:t>Az építés </a:t>
            </a:r>
          </a:p>
          <a:p>
            <a:pPr algn="r"/>
            <a:r>
              <a:rPr lang="hu-HU" sz="3200" dirty="0" smtClean="0">
                <a:solidFill>
                  <a:schemeClr val="bg1"/>
                </a:solidFill>
              </a:rPr>
              <a:t>A kész mű </a:t>
            </a:r>
          </a:p>
          <a:p>
            <a:pPr algn="ctr"/>
            <a:endParaRPr lang="hu-HU" sz="3200" dirty="0">
              <a:solidFill>
                <a:schemeClr val="bg1"/>
              </a:solidFill>
            </a:endParaRPr>
          </a:p>
        </p:txBody>
      </p:sp>
      <p:pic>
        <p:nvPicPr>
          <p:cNvPr id="5" name="Kép 4" descr="husk_logo_hu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5733256"/>
            <a:ext cx="3188185" cy="864096"/>
          </a:xfrm>
          <a:prstGeom prst="rect">
            <a:avLst/>
          </a:prstGeom>
        </p:spPr>
      </p:pic>
      <p:pic>
        <p:nvPicPr>
          <p:cNvPr id="6" name="Kép 5" descr="husk_slogan_1sor_hu.jpg"/>
          <p:cNvPicPr>
            <a:picLocks noChangeAspect="1"/>
          </p:cNvPicPr>
          <p:nvPr/>
        </p:nvPicPr>
        <p:blipFill>
          <a:blip r:embed="rId3" cstate="print"/>
          <a:srcRect l="4926" t="16069" r="7390" b="16069"/>
          <a:stretch>
            <a:fillRect/>
          </a:stretch>
        </p:blipFill>
        <p:spPr>
          <a:xfrm>
            <a:off x="179512" y="5013176"/>
            <a:ext cx="3197430" cy="379317"/>
          </a:xfrm>
          <a:prstGeom prst="rect">
            <a:avLst/>
          </a:prstGeom>
        </p:spPr>
      </p:pic>
      <p:pic>
        <p:nvPicPr>
          <p:cNvPr id="7" name="Kép 6" descr="DSC_017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11960" y="3501008"/>
            <a:ext cx="4692492" cy="3120008"/>
          </a:xfrm>
          <a:prstGeom prst="rect">
            <a:avLst/>
          </a:prstGeom>
        </p:spPr>
      </p:pic>
      <p:pic>
        <p:nvPicPr>
          <p:cNvPr id="8" name="Kép 7" descr="DSC_001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79512" y="188640"/>
            <a:ext cx="4765201" cy="31683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/>
          <p:cNvSpPr/>
          <p:nvPr/>
        </p:nvSpPr>
        <p:spPr>
          <a:xfrm>
            <a:off x="5292080" y="188640"/>
            <a:ext cx="367240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3200" dirty="0" smtClean="0">
                <a:solidFill>
                  <a:schemeClr val="bg1"/>
                </a:solidFill>
              </a:rPr>
              <a:t>Az építés </a:t>
            </a:r>
          </a:p>
          <a:p>
            <a:pPr algn="r"/>
            <a:r>
              <a:rPr lang="hu-HU" sz="3200" dirty="0" smtClean="0">
                <a:solidFill>
                  <a:schemeClr val="bg1"/>
                </a:solidFill>
              </a:rPr>
              <a:t>A kész mű </a:t>
            </a:r>
          </a:p>
          <a:p>
            <a:pPr algn="ctr"/>
            <a:endParaRPr lang="hu-HU" sz="3200" dirty="0">
              <a:solidFill>
                <a:schemeClr val="bg1"/>
              </a:solidFill>
            </a:endParaRPr>
          </a:p>
        </p:txBody>
      </p:sp>
      <p:pic>
        <p:nvPicPr>
          <p:cNvPr id="5" name="Kép 4" descr="husk_logo_hu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5733256"/>
            <a:ext cx="3188185" cy="864096"/>
          </a:xfrm>
          <a:prstGeom prst="rect">
            <a:avLst/>
          </a:prstGeom>
        </p:spPr>
      </p:pic>
      <p:pic>
        <p:nvPicPr>
          <p:cNvPr id="6" name="Kép 5" descr="husk_slogan_1sor_hu.jpg"/>
          <p:cNvPicPr>
            <a:picLocks noChangeAspect="1"/>
          </p:cNvPicPr>
          <p:nvPr/>
        </p:nvPicPr>
        <p:blipFill>
          <a:blip r:embed="rId3" cstate="print"/>
          <a:srcRect l="4926" t="16069" r="7390" b="16069"/>
          <a:stretch>
            <a:fillRect/>
          </a:stretch>
        </p:blipFill>
        <p:spPr>
          <a:xfrm>
            <a:off x="179512" y="5013176"/>
            <a:ext cx="3197430" cy="379317"/>
          </a:xfrm>
          <a:prstGeom prst="rect">
            <a:avLst/>
          </a:prstGeom>
        </p:spPr>
      </p:pic>
      <p:pic>
        <p:nvPicPr>
          <p:cNvPr id="10" name="Kép 9" descr="DSC_001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11960" y="3501008"/>
            <a:ext cx="4692492" cy="3120008"/>
          </a:xfrm>
          <a:prstGeom prst="rect">
            <a:avLst/>
          </a:prstGeom>
        </p:spPr>
      </p:pic>
      <p:pic>
        <p:nvPicPr>
          <p:cNvPr id="11" name="Kép 10" descr="DSC_050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79512" y="188640"/>
            <a:ext cx="4765201" cy="31683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/>
          <p:cNvSpPr/>
          <p:nvPr/>
        </p:nvSpPr>
        <p:spPr>
          <a:xfrm>
            <a:off x="5292080" y="188640"/>
            <a:ext cx="367240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3200" dirty="0" smtClean="0">
                <a:solidFill>
                  <a:schemeClr val="bg1"/>
                </a:solidFill>
              </a:rPr>
              <a:t>Az építés </a:t>
            </a:r>
          </a:p>
          <a:p>
            <a:pPr algn="r"/>
            <a:r>
              <a:rPr lang="hu-HU" sz="3200" dirty="0" smtClean="0">
                <a:solidFill>
                  <a:schemeClr val="bg1"/>
                </a:solidFill>
              </a:rPr>
              <a:t>A kész mű </a:t>
            </a:r>
          </a:p>
          <a:p>
            <a:pPr algn="ctr"/>
            <a:endParaRPr lang="hu-HU" sz="3200" dirty="0">
              <a:solidFill>
                <a:schemeClr val="bg1"/>
              </a:solidFill>
            </a:endParaRPr>
          </a:p>
        </p:txBody>
      </p:sp>
      <p:pic>
        <p:nvPicPr>
          <p:cNvPr id="5" name="Kép 4" descr="husk_logo_hu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5733256"/>
            <a:ext cx="3188185" cy="864096"/>
          </a:xfrm>
          <a:prstGeom prst="rect">
            <a:avLst/>
          </a:prstGeom>
        </p:spPr>
      </p:pic>
      <p:pic>
        <p:nvPicPr>
          <p:cNvPr id="6" name="Kép 5" descr="husk_slogan_1sor_hu.jpg"/>
          <p:cNvPicPr>
            <a:picLocks noChangeAspect="1"/>
          </p:cNvPicPr>
          <p:nvPr/>
        </p:nvPicPr>
        <p:blipFill>
          <a:blip r:embed="rId3" cstate="print"/>
          <a:srcRect l="4926" t="16069" r="7390" b="16069"/>
          <a:stretch>
            <a:fillRect/>
          </a:stretch>
        </p:blipFill>
        <p:spPr>
          <a:xfrm>
            <a:off x="179512" y="5013176"/>
            <a:ext cx="3197430" cy="379317"/>
          </a:xfrm>
          <a:prstGeom prst="rect">
            <a:avLst/>
          </a:prstGeom>
        </p:spPr>
      </p:pic>
      <p:pic>
        <p:nvPicPr>
          <p:cNvPr id="7" name="Kép 6" descr="47,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11960" y="3501008"/>
            <a:ext cx="4692492" cy="3120008"/>
          </a:xfrm>
          <a:prstGeom prst="rect">
            <a:avLst/>
          </a:prstGeom>
        </p:spPr>
      </p:pic>
      <p:pic>
        <p:nvPicPr>
          <p:cNvPr id="14" name="Kép 13" descr="DSC_034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51520" y="188640"/>
            <a:ext cx="4765201" cy="31683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 descr="husk_slogan_1sor_hu.jpg"/>
          <p:cNvPicPr>
            <a:picLocks noChangeAspect="1"/>
          </p:cNvPicPr>
          <p:nvPr/>
        </p:nvPicPr>
        <p:blipFill>
          <a:blip r:embed="rId2" cstate="print"/>
          <a:srcRect l="4926" t="16069" r="7390" b="16069"/>
          <a:stretch>
            <a:fillRect/>
          </a:stretch>
        </p:blipFill>
        <p:spPr>
          <a:xfrm>
            <a:off x="4932040" y="6093296"/>
            <a:ext cx="3960440" cy="469834"/>
          </a:xfrm>
          <a:prstGeom prst="rect">
            <a:avLst/>
          </a:prstGeom>
        </p:spPr>
      </p:pic>
      <p:pic>
        <p:nvPicPr>
          <p:cNvPr id="4" name="Kép 3" descr="husk_logo_hu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5445224"/>
            <a:ext cx="4242448" cy="1152128"/>
          </a:xfrm>
          <a:prstGeom prst="rect">
            <a:avLst/>
          </a:prstGeom>
        </p:spPr>
      </p:pic>
      <p:pic>
        <p:nvPicPr>
          <p:cNvPr id="5" name="Kép 4" descr="45,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1520" y="260648"/>
            <a:ext cx="8648336" cy="4824536"/>
          </a:xfrm>
          <a:prstGeom prst="rect">
            <a:avLst/>
          </a:prstGeom>
        </p:spPr>
      </p:pic>
      <p:sp>
        <p:nvSpPr>
          <p:cNvPr id="6" name="Téglalap 5"/>
          <p:cNvSpPr/>
          <p:nvPr/>
        </p:nvSpPr>
        <p:spPr>
          <a:xfrm>
            <a:off x="395536" y="476672"/>
            <a:ext cx="218521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 smtClean="0">
                <a:solidFill>
                  <a:schemeClr val="bg1"/>
                </a:solidFill>
              </a:rPr>
              <a:t> </a:t>
            </a:r>
            <a:r>
              <a:rPr lang="hu-HU" sz="3200" dirty="0" smtClean="0"/>
              <a:t>„B” Épület </a:t>
            </a:r>
            <a:endParaRPr lang="hu-HU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 descr="34.jpg"/>
          <p:cNvPicPr>
            <a:picLocks noChangeAspect="1"/>
          </p:cNvPicPr>
          <p:nvPr/>
        </p:nvPicPr>
        <p:blipFill>
          <a:blip r:embed="rId2" cstate="print"/>
          <a:srcRect l="1269" r="1001"/>
          <a:stretch>
            <a:fillRect/>
          </a:stretch>
        </p:blipFill>
        <p:spPr>
          <a:xfrm>
            <a:off x="179512" y="188640"/>
            <a:ext cx="5544616" cy="3093957"/>
          </a:xfrm>
          <a:prstGeom prst="rect">
            <a:avLst/>
          </a:prstGeom>
        </p:spPr>
      </p:pic>
      <p:pic>
        <p:nvPicPr>
          <p:cNvPr id="5" name="Kép 4" descr="35.jpg"/>
          <p:cNvPicPr>
            <a:picLocks noChangeAspect="1"/>
          </p:cNvPicPr>
          <p:nvPr/>
        </p:nvPicPr>
        <p:blipFill>
          <a:blip r:embed="rId3" cstate="print"/>
          <a:srcRect l="1267" t="2128" r="1152" b="6373"/>
          <a:stretch>
            <a:fillRect/>
          </a:stretch>
        </p:blipFill>
        <p:spPr>
          <a:xfrm>
            <a:off x="3419872" y="3573016"/>
            <a:ext cx="5544616" cy="3096344"/>
          </a:xfrm>
          <a:prstGeom prst="rect">
            <a:avLst/>
          </a:prstGeom>
        </p:spPr>
      </p:pic>
      <p:sp>
        <p:nvSpPr>
          <p:cNvPr id="6" name="Téglalap 5"/>
          <p:cNvSpPr/>
          <p:nvPr/>
        </p:nvSpPr>
        <p:spPr>
          <a:xfrm>
            <a:off x="467544" y="4509120"/>
            <a:ext cx="2645276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hu-HU" sz="3200" dirty="0" smtClean="0">
                <a:solidFill>
                  <a:schemeClr val="bg1"/>
                </a:solidFill>
              </a:rPr>
              <a:t>Anno Domini </a:t>
            </a:r>
          </a:p>
          <a:p>
            <a:pPr algn="ctr"/>
            <a:r>
              <a:rPr lang="hu-HU" sz="3200" dirty="0" smtClean="0">
                <a:solidFill>
                  <a:schemeClr val="bg1"/>
                </a:solidFill>
              </a:rPr>
              <a:t>1910 </a:t>
            </a:r>
            <a:endParaRPr lang="hu-HU" sz="3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 descr="husk_slogan_1sor_hu.jpg"/>
          <p:cNvPicPr>
            <a:picLocks noChangeAspect="1"/>
          </p:cNvPicPr>
          <p:nvPr/>
        </p:nvPicPr>
        <p:blipFill>
          <a:blip r:embed="rId2" cstate="print"/>
          <a:srcRect l="4926" t="16069" r="7390" b="16069"/>
          <a:stretch>
            <a:fillRect/>
          </a:stretch>
        </p:blipFill>
        <p:spPr>
          <a:xfrm>
            <a:off x="4932040" y="6093296"/>
            <a:ext cx="3960440" cy="469834"/>
          </a:xfrm>
          <a:prstGeom prst="rect">
            <a:avLst/>
          </a:prstGeom>
        </p:spPr>
      </p:pic>
      <p:pic>
        <p:nvPicPr>
          <p:cNvPr id="4" name="Kép 3" descr="husk_logo_hu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5445224"/>
            <a:ext cx="4242448" cy="1152128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61" r="12241"/>
          <a:stretch/>
        </p:blipFill>
        <p:spPr>
          <a:xfrm>
            <a:off x="251520" y="260648"/>
            <a:ext cx="7488832" cy="4432554"/>
          </a:xfrm>
          <a:prstGeom prst="rect">
            <a:avLst/>
          </a:prstGeom>
        </p:spPr>
      </p:pic>
      <p:sp>
        <p:nvSpPr>
          <p:cNvPr id="6" name="Téglalap 5"/>
          <p:cNvSpPr/>
          <p:nvPr/>
        </p:nvSpPr>
        <p:spPr>
          <a:xfrm>
            <a:off x="218437" y="332656"/>
            <a:ext cx="384752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 smtClean="0">
                <a:solidFill>
                  <a:schemeClr val="bg1"/>
                </a:solidFill>
              </a:rPr>
              <a:t> </a:t>
            </a:r>
            <a:r>
              <a:rPr lang="hu-HU" sz="3200" dirty="0" smtClean="0"/>
              <a:t>„B” </a:t>
            </a:r>
            <a:r>
              <a:rPr lang="hu-HU" sz="3200" dirty="0" smtClean="0"/>
              <a:t>Épület első terv </a:t>
            </a:r>
            <a:endParaRPr lang="hu-HU" sz="3200" dirty="0"/>
          </a:p>
        </p:txBody>
      </p:sp>
    </p:spTree>
    <p:extLst>
      <p:ext uri="{BB962C8B-B14F-4D97-AF65-F5344CB8AC3E}">
        <p14:creationId xmlns:p14="http://schemas.microsoft.com/office/powerpoint/2010/main" val="1203058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 descr="husk_slogan_1sor_hu.jpg"/>
          <p:cNvPicPr>
            <a:picLocks noChangeAspect="1"/>
          </p:cNvPicPr>
          <p:nvPr/>
        </p:nvPicPr>
        <p:blipFill>
          <a:blip r:embed="rId2" cstate="print"/>
          <a:srcRect l="4926" t="16069" r="7390" b="16069"/>
          <a:stretch>
            <a:fillRect/>
          </a:stretch>
        </p:blipFill>
        <p:spPr>
          <a:xfrm>
            <a:off x="4697320" y="2492896"/>
            <a:ext cx="4248912" cy="504056"/>
          </a:xfrm>
          <a:prstGeom prst="rect">
            <a:avLst/>
          </a:prstGeom>
        </p:spPr>
      </p:pic>
      <p:pic>
        <p:nvPicPr>
          <p:cNvPr id="4" name="Kép 3" descr="husk_logo_hu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03784" y="1059758"/>
            <a:ext cx="4242448" cy="1152128"/>
          </a:xfrm>
          <a:prstGeom prst="rect">
            <a:avLst/>
          </a:prstGeom>
        </p:spPr>
      </p:pic>
      <p:pic>
        <p:nvPicPr>
          <p:cNvPr id="2" name="Kép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87" t="5398" r="37002" b="21724"/>
          <a:stretch/>
        </p:blipFill>
        <p:spPr>
          <a:xfrm>
            <a:off x="179512" y="193973"/>
            <a:ext cx="4176464" cy="3176465"/>
          </a:xfrm>
          <a:prstGeom prst="rect">
            <a:avLst/>
          </a:prstGeom>
        </p:spPr>
      </p:pic>
      <p:sp>
        <p:nvSpPr>
          <p:cNvPr id="6" name="Téglalap 5"/>
          <p:cNvSpPr/>
          <p:nvPr/>
        </p:nvSpPr>
        <p:spPr>
          <a:xfrm>
            <a:off x="4703784" y="193973"/>
            <a:ext cx="384752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 smtClean="0">
                <a:solidFill>
                  <a:schemeClr val="bg1"/>
                </a:solidFill>
              </a:rPr>
              <a:t> </a:t>
            </a:r>
            <a:r>
              <a:rPr lang="hu-HU" sz="3200" dirty="0" smtClean="0">
                <a:solidFill>
                  <a:schemeClr val="bg1"/>
                </a:solidFill>
              </a:rPr>
              <a:t>„B” </a:t>
            </a:r>
            <a:r>
              <a:rPr lang="hu-HU" sz="3200" dirty="0" smtClean="0">
                <a:solidFill>
                  <a:schemeClr val="bg1"/>
                </a:solidFill>
              </a:rPr>
              <a:t>Épület első terv </a:t>
            </a:r>
            <a:endParaRPr lang="hu-HU" sz="3200" dirty="0">
              <a:solidFill>
                <a:schemeClr val="bg1"/>
              </a:solidFill>
            </a:endParaRP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00"/>
          <a:stretch/>
        </p:blipFill>
        <p:spPr>
          <a:xfrm>
            <a:off x="3533539" y="3573016"/>
            <a:ext cx="5412693" cy="3034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731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églalap 6"/>
          <p:cNvSpPr/>
          <p:nvPr/>
        </p:nvSpPr>
        <p:spPr>
          <a:xfrm>
            <a:off x="6444208" y="1268760"/>
            <a:ext cx="20697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 smtClean="0">
                <a:solidFill>
                  <a:schemeClr val="bg1"/>
                </a:solidFill>
              </a:rPr>
              <a:t>Földszint   160 m2</a:t>
            </a:r>
            <a:endParaRPr lang="hu-HU" dirty="0">
              <a:solidFill>
                <a:schemeClr val="bg1"/>
              </a:solidFill>
            </a:endParaRPr>
          </a:p>
        </p:txBody>
      </p:sp>
      <p:sp>
        <p:nvSpPr>
          <p:cNvPr id="8" name="Téglalap 7"/>
          <p:cNvSpPr/>
          <p:nvPr/>
        </p:nvSpPr>
        <p:spPr>
          <a:xfrm>
            <a:off x="6444208" y="1772816"/>
            <a:ext cx="18004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 smtClean="0">
                <a:solidFill>
                  <a:schemeClr val="bg1"/>
                </a:solidFill>
              </a:rPr>
              <a:t>Emelet  121 m2</a:t>
            </a:r>
            <a:endParaRPr lang="hu-HU" dirty="0">
              <a:solidFill>
                <a:schemeClr val="bg1"/>
              </a:solidFill>
            </a:endParaRPr>
          </a:p>
        </p:txBody>
      </p:sp>
      <p:sp>
        <p:nvSpPr>
          <p:cNvPr id="9" name="Téglalap 8"/>
          <p:cNvSpPr/>
          <p:nvPr/>
        </p:nvSpPr>
        <p:spPr>
          <a:xfrm>
            <a:off x="6228184" y="332656"/>
            <a:ext cx="218521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 smtClean="0">
                <a:solidFill>
                  <a:schemeClr val="bg1"/>
                </a:solidFill>
              </a:rPr>
              <a:t> </a:t>
            </a:r>
            <a:r>
              <a:rPr lang="hu-HU" sz="3200" dirty="0" smtClean="0">
                <a:solidFill>
                  <a:schemeClr val="bg1"/>
                </a:solidFill>
              </a:rPr>
              <a:t>„B” Épület </a:t>
            </a:r>
            <a:endParaRPr lang="hu-HU" sz="3200" dirty="0"/>
          </a:p>
        </p:txBody>
      </p:sp>
      <p:pic>
        <p:nvPicPr>
          <p:cNvPr id="10" name="Kép 9" descr="husk_logo_hu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24128" y="5733256"/>
            <a:ext cx="3188185" cy="864096"/>
          </a:xfrm>
          <a:prstGeom prst="rect">
            <a:avLst/>
          </a:prstGeom>
        </p:spPr>
      </p:pic>
      <p:pic>
        <p:nvPicPr>
          <p:cNvPr id="12" name="Kép 11" descr="husk_slogan_1sor_hu.jpg"/>
          <p:cNvPicPr>
            <a:picLocks noChangeAspect="1"/>
          </p:cNvPicPr>
          <p:nvPr/>
        </p:nvPicPr>
        <p:blipFill>
          <a:blip r:embed="rId3" cstate="print"/>
          <a:srcRect l="4926" t="16069" r="7390" b="16069"/>
          <a:stretch>
            <a:fillRect/>
          </a:stretch>
        </p:blipFill>
        <p:spPr>
          <a:xfrm>
            <a:off x="5724128" y="5013176"/>
            <a:ext cx="3197430" cy="379317"/>
          </a:xfrm>
          <a:prstGeom prst="rect">
            <a:avLst/>
          </a:prstGeom>
        </p:spPr>
      </p:pic>
      <p:pic>
        <p:nvPicPr>
          <p:cNvPr id="1026" name="Picture 2" descr="Szövegközi kép 1"/>
          <p:cNvPicPr>
            <a:picLocks noChangeAspect="1" noChangeArrowheads="1"/>
          </p:cNvPicPr>
          <p:nvPr/>
        </p:nvPicPr>
        <p:blipFill>
          <a:blip r:embed="rId4" cstate="print"/>
          <a:srcRect l="9613" t="18144" r="10274" b="13817"/>
          <a:stretch>
            <a:fillRect/>
          </a:stretch>
        </p:blipFill>
        <p:spPr bwMode="auto">
          <a:xfrm>
            <a:off x="179512" y="3573016"/>
            <a:ext cx="5136571" cy="3081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 descr="Szövegközi kép 2"/>
          <p:cNvPicPr>
            <a:picLocks noChangeAspect="1" noChangeArrowheads="1"/>
          </p:cNvPicPr>
          <p:nvPr/>
        </p:nvPicPr>
        <p:blipFill>
          <a:blip r:embed="rId5" cstate="print"/>
          <a:srcRect l="9610" t="15884" r="10306" b="16043"/>
          <a:stretch>
            <a:fillRect/>
          </a:stretch>
        </p:blipFill>
        <p:spPr bwMode="auto">
          <a:xfrm>
            <a:off x="179512" y="188640"/>
            <a:ext cx="5112568" cy="30675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/>
          <p:cNvSpPr/>
          <p:nvPr/>
        </p:nvSpPr>
        <p:spPr>
          <a:xfrm>
            <a:off x="5642082" y="215834"/>
            <a:ext cx="3212738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hu-HU" sz="3200" dirty="0" smtClean="0">
                <a:solidFill>
                  <a:schemeClr val="bg1"/>
                </a:solidFill>
              </a:rPr>
              <a:t>Faluház bontása</a:t>
            </a:r>
          </a:p>
          <a:p>
            <a:pPr algn="ctr"/>
            <a:r>
              <a:rPr lang="hu-HU" sz="3200" dirty="0" smtClean="0">
                <a:solidFill>
                  <a:schemeClr val="bg1"/>
                </a:solidFill>
              </a:rPr>
              <a:t>2013</a:t>
            </a:r>
            <a:endParaRPr lang="hu-HU" sz="3200" dirty="0">
              <a:solidFill>
                <a:schemeClr val="bg1"/>
              </a:solidFill>
            </a:endParaRPr>
          </a:p>
        </p:txBody>
      </p:sp>
      <p:pic>
        <p:nvPicPr>
          <p:cNvPr id="5" name="Kép 4" descr="husk_logo_hu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5661248"/>
            <a:ext cx="3188185" cy="864096"/>
          </a:xfrm>
          <a:prstGeom prst="rect">
            <a:avLst/>
          </a:prstGeom>
        </p:spPr>
      </p:pic>
      <p:pic>
        <p:nvPicPr>
          <p:cNvPr id="6" name="Kép 5" descr="husk_slogan_1sor_hu.jpg"/>
          <p:cNvPicPr>
            <a:picLocks noChangeAspect="1"/>
          </p:cNvPicPr>
          <p:nvPr/>
        </p:nvPicPr>
        <p:blipFill>
          <a:blip r:embed="rId3" cstate="print"/>
          <a:srcRect l="4926" t="16069" r="7390" b="16069"/>
          <a:stretch>
            <a:fillRect/>
          </a:stretch>
        </p:blipFill>
        <p:spPr>
          <a:xfrm>
            <a:off x="251520" y="4941168"/>
            <a:ext cx="3197430" cy="379317"/>
          </a:xfrm>
          <a:prstGeom prst="rect">
            <a:avLst/>
          </a:prstGeom>
        </p:spPr>
      </p:pic>
      <p:pic>
        <p:nvPicPr>
          <p:cNvPr id="10" name="Kép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227" y="218576"/>
            <a:ext cx="4683456" cy="3114000"/>
          </a:xfrm>
          <a:prstGeom prst="rect">
            <a:avLst/>
          </a:prstGeom>
        </p:spPr>
      </p:pic>
      <p:pic>
        <p:nvPicPr>
          <p:cNvPr id="11" name="Kép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3411344"/>
            <a:ext cx="4683456" cy="311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993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/>
          <p:cNvSpPr/>
          <p:nvPr/>
        </p:nvSpPr>
        <p:spPr>
          <a:xfrm>
            <a:off x="6118213" y="332656"/>
            <a:ext cx="2598788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hu-HU" sz="3200" dirty="0" smtClean="0">
                <a:solidFill>
                  <a:schemeClr val="bg1"/>
                </a:solidFill>
              </a:rPr>
              <a:t>„B” Épület </a:t>
            </a:r>
          </a:p>
          <a:p>
            <a:pPr algn="ctr"/>
            <a:r>
              <a:rPr lang="hu-HU" sz="3200" dirty="0" smtClean="0">
                <a:solidFill>
                  <a:schemeClr val="bg1"/>
                </a:solidFill>
              </a:rPr>
              <a:t>Építése 2014</a:t>
            </a:r>
            <a:endParaRPr lang="hu-HU" sz="3200" dirty="0">
              <a:solidFill>
                <a:schemeClr val="bg1"/>
              </a:solidFill>
            </a:endParaRPr>
          </a:p>
        </p:txBody>
      </p:sp>
      <p:pic>
        <p:nvPicPr>
          <p:cNvPr id="5" name="Kép 4" descr="husk_logo_hu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5661248"/>
            <a:ext cx="3188185" cy="864096"/>
          </a:xfrm>
          <a:prstGeom prst="rect">
            <a:avLst/>
          </a:prstGeom>
        </p:spPr>
      </p:pic>
      <p:pic>
        <p:nvPicPr>
          <p:cNvPr id="6" name="Kép 5" descr="husk_slogan_1sor_hu.jpg"/>
          <p:cNvPicPr>
            <a:picLocks noChangeAspect="1"/>
          </p:cNvPicPr>
          <p:nvPr/>
        </p:nvPicPr>
        <p:blipFill>
          <a:blip r:embed="rId3" cstate="print"/>
          <a:srcRect l="4926" t="16069" r="7390" b="16069"/>
          <a:stretch>
            <a:fillRect/>
          </a:stretch>
        </p:blipFill>
        <p:spPr>
          <a:xfrm>
            <a:off x="251520" y="4941168"/>
            <a:ext cx="3197430" cy="379317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18577"/>
            <a:ext cx="4680521" cy="3112049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1205" y="3508975"/>
            <a:ext cx="4683456" cy="311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164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/>
          <p:cNvSpPr/>
          <p:nvPr/>
        </p:nvSpPr>
        <p:spPr>
          <a:xfrm>
            <a:off x="6118213" y="332656"/>
            <a:ext cx="2598788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hu-HU" sz="3200" dirty="0" smtClean="0">
                <a:solidFill>
                  <a:schemeClr val="bg1"/>
                </a:solidFill>
              </a:rPr>
              <a:t>„B” Épület </a:t>
            </a:r>
          </a:p>
          <a:p>
            <a:pPr algn="ctr"/>
            <a:r>
              <a:rPr lang="hu-HU" sz="3200" dirty="0" smtClean="0">
                <a:solidFill>
                  <a:schemeClr val="bg1"/>
                </a:solidFill>
              </a:rPr>
              <a:t>Építése 2014</a:t>
            </a:r>
            <a:endParaRPr lang="hu-HU" sz="3200" dirty="0">
              <a:solidFill>
                <a:schemeClr val="bg1"/>
              </a:solidFill>
            </a:endParaRPr>
          </a:p>
        </p:txBody>
      </p:sp>
      <p:pic>
        <p:nvPicPr>
          <p:cNvPr id="5" name="Kép 4" descr="husk_logo_hu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5661248"/>
            <a:ext cx="3188185" cy="864096"/>
          </a:xfrm>
          <a:prstGeom prst="rect">
            <a:avLst/>
          </a:prstGeom>
        </p:spPr>
      </p:pic>
      <p:pic>
        <p:nvPicPr>
          <p:cNvPr id="6" name="Kép 5" descr="husk_slogan_1sor_hu.jpg"/>
          <p:cNvPicPr>
            <a:picLocks noChangeAspect="1"/>
          </p:cNvPicPr>
          <p:nvPr/>
        </p:nvPicPr>
        <p:blipFill>
          <a:blip r:embed="rId3" cstate="print"/>
          <a:srcRect l="4926" t="16069" r="7390" b="16069"/>
          <a:stretch>
            <a:fillRect/>
          </a:stretch>
        </p:blipFill>
        <p:spPr>
          <a:xfrm>
            <a:off x="251520" y="4941168"/>
            <a:ext cx="3197430" cy="379317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18" y="260646"/>
            <a:ext cx="4683456" cy="3114000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3438401"/>
            <a:ext cx="4683456" cy="311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550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/>
          <p:cNvSpPr/>
          <p:nvPr/>
        </p:nvSpPr>
        <p:spPr>
          <a:xfrm>
            <a:off x="6118213" y="332656"/>
            <a:ext cx="2598788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hu-HU" sz="3200" dirty="0" smtClean="0">
                <a:solidFill>
                  <a:schemeClr val="bg1"/>
                </a:solidFill>
              </a:rPr>
              <a:t>„B” Épület </a:t>
            </a:r>
          </a:p>
          <a:p>
            <a:pPr algn="ctr"/>
            <a:r>
              <a:rPr lang="hu-HU" sz="3200" dirty="0" smtClean="0">
                <a:solidFill>
                  <a:schemeClr val="bg1"/>
                </a:solidFill>
              </a:rPr>
              <a:t>Építése 2014</a:t>
            </a:r>
            <a:endParaRPr lang="hu-HU" sz="3200" dirty="0">
              <a:solidFill>
                <a:schemeClr val="bg1"/>
              </a:solidFill>
            </a:endParaRPr>
          </a:p>
        </p:txBody>
      </p:sp>
      <p:pic>
        <p:nvPicPr>
          <p:cNvPr id="5" name="Kép 4" descr="husk_logo_hu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5661248"/>
            <a:ext cx="3188185" cy="864096"/>
          </a:xfrm>
          <a:prstGeom prst="rect">
            <a:avLst/>
          </a:prstGeom>
        </p:spPr>
      </p:pic>
      <p:pic>
        <p:nvPicPr>
          <p:cNvPr id="6" name="Kép 5" descr="husk_slogan_1sor_hu.jpg"/>
          <p:cNvPicPr>
            <a:picLocks noChangeAspect="1"/>
          </p:cNvPicPr>
          <p:nvPr/>
        </p:nvPicPr>
        <p:blipFill>
          <a:blip r:embed="rId3" cstate="print"/>
          <a:srcRect l="4926" t="16069" r="7390" b="16069"/>
          <a:stretch>
            <a:fillRect/>
          </a:stretch>
        </p:blipFill>
        <p:spPr>
          <a:xfrm>
            <a:off x="251520" y="4941168"/>
            <a:ext cx="3197430" cy="379317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3570822"/>
            <a:ext cx="4692492" cy="3120008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18" y="260646"/>
            <a:ext cx="4683456" cy="311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093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/>
          <p:cNvSpPr/>
          <p:nvPr/>
        </p:nvSpPr>
        <p:spPr>
          <a:xfrm>
            <a:off x="5292080" y="188640"/>
            <a:ext cx="367240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3200" dirty="0" smtClean="0">
                <a:solidFill>
                  <a:schemeClr val="bg1"/>
                </a:solidFill>
              </a:rPr>
              <a:t>Az építés </a:t>
            </a:r>
          </a:p>
          <a:p>
            <a:pPr algn="r"/>
            <a:r>
              <a:rPr lang="hu-HU" sz="3200" dirty="0" smtClean="0">
                <a:solidFill>
                  <a:schemeClr val="bg1"/>
                </a:solidFill>
              </a:rPr>
              <a:t>A kész mű </a:t>
            </a:r>
          </a:p>
          <a:p>
            <a:pPr algn="ctr"/>
            <a:endParaRPr lang="hu-HU" sz="3200" dirty="0">
              <a:solidFill>
                <a:schemeClr val="bg1"/>
              </a:solidFill>
            </a:endParaRPr>
          </a:p>
        </p:txBody>
      </p:sp>
      <p:pic>
        <p:nvPicPr>
          <p:cNvPr id="5" name="Kép 4" descr="husk_logo_hu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5733256"/>
            <a:ext cx="3188185" cy="864096"/>
          </a:xfrm>
          <a:prstGeom prst="rect">
            <a:avLst/>
          </a:prstGeom>
        </p:spPr>
      </p:pic>
      <p:pic>
        <p:nvPicPr>
          <p:cNvPr id="6" name="Kép 5" descr="husk_slogan_1sor_hu.jpg"/>
          <p:cNvPicPr>
            <a:picLocks noChangeAspect="1"/>
          </p:cNvPicPr>
          <p:nvPr/>
        </p:nvPicPr>
        <p:blipFill>
          <a:blip r:embed="rId3" cstate="print"/>
          <a:srcRect l="4926" t="16069" r="7390" b="16069"/>
          <a:stretch>
            <a:fillRect/>
          </a:stretch>
        </p:blipFill>
        <p:spPr>
          <a:xfrm>
            <a:off x="179512" y="5013176"/>
            <a:ext cx="3197430" cy="379317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3456176"/>
            <a:ext cx="4683456" cy="3114000"/>
          </a:xfrm>
          <a:prstGeom prst="rect">
            <a:avLst/>
          </a:prstGeom>
        </p:spPr>
      </p:pic>
      <p:pic>
        <p:nvPicPr>
          <p:cNvPr id="2" name="Kép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8640"/>
            <a:ext cx="4683456" cy="311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585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/>
          <p:cNvSpPr/>
          <p:nvPr/>
        </p:nvSpPr>
        <p:spPr>
          <a:xfrm>
            <a:off x="5292080" y="188640"/>
            <a:ext cx="367240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3200" dirty="0" smtClean="0">
                <a:solidFill>
                  <a:schemeClr val="bg1"/>
                </a:solidFill>
              </a:rPr>
              <a:t>Az építés </a:t>
            </a:r>
          </a:p>
          <a:p>
            <a:pPr algn="r"/>
            <a:r>
              <a:rPr lang="hu-HU" sz="3200" dirty="0" smtClean="0">
                <a:solidFill>
                  <a:schemeClr val="bg1"/>
                </a:solidFill>
              </a:rPr>
              <a:t>A kész mű </a:t>
            </a:r>
          </a:p>
          <a:p>
            <a:pPr algn="ctr"/>
            <a:endParaRPr lang="hu-HU" sz="3200" dirty="0">
              <a:solidFill>
                <a:schemeClr val="bg1"/>
              </a:solidFill>
            </a:endParaRPr>
          </a:p>
        </p:txBody>
      </p:sp>
      <p:pic>
        <p:nvPicPr>
          <p:cNvPr id="5" name="Kép 4" descr="husk_logo_hu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5733256"/>
            <a:ext cx="3188185" cy="864096"/>
          </a:xfrm>
          <a:prstGeom prst="rect">
            <a:avLst/>
          </a:prstGeom>
        </p:spPr>
      </p:pic>
      <p:pic>
        <p:nvPicPr>
          <p:cNvPr id="6" name="Kép 5" descr="husk_slogan_1sor_hu.jpg"/>
          <p:cNvPicPr>
            <a:picLocks noChangeAspect="1"/>
          </p:cNvPicPr>
          <p:nvPr/>
        </p:nvPicPr>
        <p:blipFill>
          <a:blip r:embed="rId3" cstate="print"/>
          <a:srcRect l="4926" t="16069" r="7390" b="16069"/>
          <a:stretch>
            <a:fillRect/>
          </a:stretch>
        </p:blipFill>
        <p:spPr>
          <a:xfrm>
            <a:off x="179512" y="5013176"/>
            <a:ext cx="3197430" cy="379317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1649" y="3483352"/>
            <a:ext cx="4683456" cy="3114000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19" y="188640"/>
            <a:ext cx="4683456" cy="311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439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/>
          <p:cNvSpPr/>
          <p:nvPr/>
        </p:nvSpPr>
        <p:spPr>
          <a:xfrm>
            <a:off x="5292080" y="188640"/>
            <a:ext cx="367240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3200" dirty="0" smtClean="0">
                <a:solidFill>
                  <a:schemeClr val="bg1"/>
                </a:solidFill>
              </a:rPr>
              <a:t>Az építés </a:t>
            </a:r>
          </a:p>
          <a:p>
            <a:pPr algn="r"/>
            <a:r>
              <a:rPr lang="hu-HU" sz="3200" dirty="0" smtClean="0">
                <a:solidFill>
                  <a:schemeClr val="bg1"/>
                </a:solidFill>
              </a:rPr>
              <a:t>A kész mű </a:t>
            </a:r>
          </a:p>
          <a:p>
            <a:pPr algn="ctr"/>
            <a:endParaRPr lang="hu-HU" sz="3200" dirty="0">
              <a:solidFill>
                <a:schemeClr val="bg1"/>
              </a:solidFill>
            </a:endParaRPr>
          </a:p>
        </p:txBody>
      </p:sp>
      <p:pic>
        <p:nvPicPr>
          <p:cNvPr id="5" name="Kép 4" descr="husk_logo_hu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5733256"/>
            <a:ext cx="3188185" cy="864096"/>
          </a:xfrm>
          <a:prstGeom prst="rect">
            <a:avLst/>
          </a:prstGeom>
        </p:spPr>
      </p:pic>
      <p:pic>
        <p:nvPicPr>
          <p:cNvPr id="6" name="Kép 5" descr="husk_slogan_1sor_hu.jpg"/>
          <p:cNvPicPr>
            <a:picLocks noChangeAspect="1"/>
          </p:cNvPicPr>
          <p:nvPr/>
        </p:nvPicPr>
        <p:blipFill>
          <a:blip r:embed="rId3" cstate="print"/>
          <a:srcRect l="4926" t="16069" r="7390" b="16069"/>
          <a:stretch>
            <a:fillRect/>
          </a:stretch>
        </p:blipFill>
        <p:spPr>
          <a:xfrm>
            <a:off x="179512" y="5013176"/>
            <a:ext cx="3197430" cy="379317"/>
          </a:xfrm>
          <a:prstGeom prst="rect">
            <a:avLst/>
          </a:prstGeom>
        </p:spPr>
      </p:pic>
      <p:pic>
        <p:nvPicPr>
          <p:cNvPr id="2" name="Kép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936" y="188640"/>
            <a:ext cx="4683456" cy="3114000"/>
          </a:xfrm>
          <a:prstGeom prst="rect">
            <a:avLst/>
          </a:prstGeom>
        </p:spPr>
      </p:pic>
      <p:pic>
        <p:nvPicPr>
          <p:cNvPr id="10" name="Kép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1032" y="3483352"/>
            <a:ext cx="4683456" cy="311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959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C:\Users\Zoli\Desktop\120322\Öregiskola\Untitled-Scanned-01.jpg"/>
          <p:cNvPicPr>
            <a:picLocks noChangeAspect="1" noChangeArrowheads="1"/>
          </p:cNvPicPr>
          <p:nvPr/>
        </p:nvPicPr>
        <p:blipFill>
          <a:blip r:embed="rId3" cstate="print"/>
          <a:srcRect t="1132"/>
          <a:stretch>
            <a:fillRect/>
          </a:stretch>
        </p:blipFill>
        <p:spPr bwMode="auto">
          <a:xfrm>
            <a:off x="179388" y="115888"/>
            <a:ext cx="4897437" cy="3471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3" name="Picture 3" descr="C:\Users\Zoli\Desktop\120322\Öregiskola\Untitled-Scanned-0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92725" y="1412875"/>
            <a:ext cx="3709988" cy="523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zövegdoboz 3"/>
          <p:cNvSpPr txBox="1"/>
          <p:nvPr/>
        </p:nvSpPr>
        <p:spPr>
          <a:xfrm>
            <a:off x="827584" y="4437112"/>
            <a:ext cx="38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dirty="0" smtClean="0">
                <a:solidFill>
                  <a:schemeClr val="bg1"/>
                </a:solidFill>
              </a:rPr>
              <a:t>Anno Domini 1996 </a:t>
            </a:r>
            <a:endParaRPr lang="hu-HU" sz="3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/>
          <p:cNvSpPr/>
          <p:nvPr/>
        </p:nvSpPr>
        <p:spPr>
          <a:xfrm>
            <a:off x="5292080" y="188640"/>
            <a:ext cx="367240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3200" dirty="0" smtClean="0">
                <a:solidFill>
                  <a:schemeClr val="bg1"/>
                </a:solidFill>
              </a:rPr>
              <a:t>Az építés </a:t>
            </a:r>
          </a:p>
          <a:p>
            <a:pPr algn="r"/>
            <a:r>
              <a:rPr lang="hu-HU" sz="3200" dirty="0" smtClean="0">
                <a:solidFill>
                  <a:schemeClr val="bg1"/>
                </a:solidFill>
              </a:rPr>
              <a:t>A kész mű </a:t>
            </a:r>
          </a:p>
          <a:p>
            <a:pPr algn="ctr"/>
            <a:endParaRPr lang="hu-HU" sz="3200" dirty="0">
              <a:solidFill>
                <a:schemeClr val="bg1"/>
              </a:solidFill>
            </a:endParaRPr>
          </a:p>
        </p:txBody>
      </p:sp>
      <p:pic>
        <p:nvPicPr>
          <p:cNvPr id="5" name="Kép 4" descr="husk_logo_hu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5733256"/>
            <a:ext cx="3188185" cy="864096"/>
          </a:xfrm>
          <a:prstGeom prst="rect">
            <a:avLst/>
          </a:prstGeom>
        </p:spPr>
      </p:pic>
      <p:pic>
        <p:nvPicPr>
          <p:cNvPr id="6" name="Kép 5" descr="husk_slogan_1sor_hu.jpg"/>
          <p:cNvPicPr>
            <a:picLocks noChangeAspect="1"/>
          </p:cNvPicPr>
          <p:nvPr/>
        </p:nvPicPr>
        <p:blipFill>
          <a:blip r:embed="rId3" cstate="print"/>
          <a:srcRect l="4926" t="16069" r="7390" b="16069"/>
          <a:stretch>
            <a:fillRect/>
          </a:stretch>
        </p:blipFill>
        <p:spPr>
          <a:xfrm>
            <a:off x="179512" y="5013176"/>
            <a:ext cx="3197430" cy="379317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1032" y="3492190"/>
            <a:ext cx="4683456" cy="3114000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19" y="185900"/>
            <a:ext cx="4683456" cy="311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746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/>
          <p:cNvSpPr/>
          <p:nvPr/>
        </p:nvSpPr>
        <p:spPr>
          <a:xfrm>
            <a:off x="5292080" y="188640"/>
            <a:ext cx="367240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3200" dirty="0" smtClean="0">
                <a:solidFill>
                  <a:schemeClr val="bg1"/>
                </a:solidFill>
              </a:rPr>
              <a:t>Az építés </a:t>
            </a:r>
          </a:p>
          <a:p>
            <a:pPr algn="r"/>
            <a:r>
              <a:rPr lang="hu-HU" sz="3200" dirty="0" smtClean="0">
                <a:solidFill>
                  <a:schemeClr val="bg1"/>
                </a:solidFill>
              </a:rPr>
              <a:t>A kész mű </a:t>
            </a:r>
          </a:p>
          <a:p>
            <a:pPr algn="ctr"/>
            <a:endParaRPr lang="hu-HU" sz="3200" dirty="0">
              <a:solidFill>
                <a:schemeClr val="bg1"/>
              </a:solidFill>
            </a:endParaRPr>
          </a:p>
        </p:txBody>
      </p:sp>
      <p:pic>
        <p:nvPicPr>
          <p:cNvPr id="5" name="Kép 4" descr="husk_logo_hu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5733256"/>
            <a:ext cx="3188185" cy="864096"/>
          </a:xfrm>
          <a:prstGeom prst="rect">
            <a:avLst/>
          </a:prstGeom>
        </p:spPr>
      </p:pic>
      <p:pic>
        <p:nvPicPr>
          <p:cNvPr id="6" name="Kép 5" descr="husk_slogan_1sor_hu.jpg"/>
          <p:cNvPicPr>
            <a:picLocks noChangeAspect="1"/>
          </p:cNvPicPr>
          <p:nvPr/>
        </p:nvPicPr>
        <p:blipFill>
          <a:blip r:embed="rId3" cstate="print"/>
          <a:srcRect l="4926" t="16069" r="7390" b="16069"/>
          <a:stretch>
            <a:fillRect/>
          </a:stretch>
        </p:blipFill>
        <p:spPr>
          <a:xfrm>
            <a:off x="179512" y="5013176"/>
            <a:ext cx="3197430" cy="379317"/>
          </a:xfrm>
          <a:prstGeom prst="rect">
            <a:avLst/>
          </a:prstGeom>
        </p:spPr>
      </p:pic>
      <p:pic>
        <p:nvPicPr>
          <p:cNvPr id="2" name="Kép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1032" y="3483352"/>
            <a:ext cx="4683456" cy="3114000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19" y="185900"/>
            <a:ext cx="4683456" cy="311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591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/>
          <p:cNvSpPr/>
          <p:nvPr/>
        </p:nvSpPr>
        <p:spPr>
          <a:xfrm>
            <a:off x="5292080" y="188640"/>
            <a:ext cx="367240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3200" dirty="0" smtClean="0">
                <a:solidFill>
                  <a:schemeClr val="bg1"/>
                </a:solidFill>
              </a:rPr>
              <a:t>Az építés </a:t>
            </a:r>
          </a:p>
          <a:p>
            <a:pPr algn="r"/>
            <a:r>
              <a:rPr lang="hu-HU" sz="3200" dirty="0" smtClean="0">
                <a:solidFill>
                  <a:schemeClr val="bg1"/>
                </a:solidFill>
              </a:rPr>
              <a:t>A kész mű </a:t>
            </a:r>
          </a:p>
          <a:p>
            <a:pPr algn="ctr"/>
            <a:endParaRPr lang="hu-HU" sz="3200" dirty="0">
              <a:solidFill>
                <a:schemeClr val="bg1"/>
              </a:solidFill>
            </a:endParaRPr>
          </a:p>
        </p:txBody>
      </p:sp>
      <p:pic>
        <p:nvPicPr>
          <p:cNvPr id="5" name="Kép 4" descr="husk_logo_hu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5733256"/>
            <a:ext cx="3188185" cy="864096"/>
          </a:xfrm>
          <a:prstGeom prst="rect">
            <a:avLst/>
          </a:prstGeom>
        </p:spPr>
      </p:pic>
      <p:pic>
        <p:nvPicPr>
          <p:cNvPr id="6" name="Kép 5" descr="husk_slogan_1sor_hu.jpg"/>
          <p:cNvPicPr>
            <a:picLocks noChangeAspect="1"/>
          </p:cNvPicPr>
          <p:nvPr/>
        </p:nvPicPr>
        <p:blipFill>
          <a:blip r:embed="rId3" cstate="print"/>
          <a:srcRect l="4926" t="16069" r="7390" b="16069"/>
          <a:stretch>
            <a:fillRect/>
          </a:stretch>
        </p:blipFill>
        <p:spPr>
          <a:xfrm>
            <a:off x="179512" y="5013176"/>
            <a:ext cx="3197430" cy="379317"/>
          </a:xfrm>
          <a:prstGeom prst="rect">
            <a:avLst/>
          </a:prstGeom>
        </p:spPr>
      </p:pic>
      <p:pic>
        <p:nvPicPr>
          <p:cNvPr id="2" name="Kép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19" y="188640"/>
            <a:ext cx="4680521" cy="3112048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5618" y="3481077"/>
            <a:ext cx="4688870" cy="311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030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 descr="husk_slogan_1sor_hu.jpg"/>
          <p:cNvPicPr>
            <a:picLocks noChangeAspect="1"/>
          </p:cNvPicPr>
          <p:nvPr/>
        </p:nvPicPr>
        <p:blipFill>
          <a:blip r:embed="rId2" cstate="print"/>
          <a:srcRect l="4926" t="16069" r="7390" b="16069"/>
          <a:stretch>
            <a:fillRect/>
          </a:stretch>
        </p:blipFill>
        <p:spPr>
          <a:xfrm>
            <a:off x="251520" y="4797152"/>
            <a:ext cx="4248912" cy="504056"/>
          </a:xfrm>
          <a:prstGeom prst="rect">
            <a:avLst/>
          </a:prstGeom>
        </p:spPr>
      </p:pic>
      <p:pic>
        <p:nvPicPr>
          <p:cNvPr id="4" name="Kép 3" descr="husk_logo_hu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5445224"/>
            <a:ext cx="4242448" cy="1152128"/>
          </a:xfrm>
          <a:prstGeom prst="rect">
            <a:avLst/>
          </a:prstGeom>
        </p:spPr>
      </p:pic>
      <p:pic>
        <p:nvPicPr>
          <p:cNvPr id="6" name="Kép 5" descr="45,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1520" y="260648"/>
            <a:ext cx="8671930" cy="4032448"/>
          </a:xfrm>
          <a:prstGeom prst="rect">
            <a:avLst/>
          </a:prstGeom>
        </p:spPr>
      </p:pic>
      <p:sp>
        <p:nvSpPr>
          <p:cNvPr id="7" name="Téglalap 6"/>
          <p:cNvSpPr/>
          <p:nvPr/>
        </p:nvSpPr>
        <p:spPr>
          <a:xfrm>
            <a:off x="4860032" y="4941168"/>
            <a:ext cx="410445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400" b="1" dirty="0" smtClean="0">
                <a:solidFill>
                  <a:schemeClr val="bg1"/>
                </a:solidFill>
              </a:rPr>
              <a:t>Köszönöm a figyelmet </a:t>
            </a:r>
          </a:p>
          <a:p>
            <a:endParaRPr lang="hu-HU" sz="2400" dirty="0" smtClean="0">
              <a:solidFill>
                <a:schemeClr val="bg1"/>
              </a:solidFill>
            </a:endParaRPr>
          </a:p>
          <a:p>
            <a:pPr algn="r"/>
            <a:r>
              <a:rPr lang="hu-HU" sz="2400" b="1" dirty="0" smtClean="0">
                <a:solidFill>
                  <a:schemeClr val="bg1"/>
                </a:solidFill>
              </a:rPr>
              <a:t>Györgyi Zoltán</a:t>
            </a:r>
          </a:p>
          <a:p>
            <a:pPr algn="r"/>
            <a:r>
              <a:rPr lang="hu-HU" sz="2400" b="1" dirty="0" smtClean="0">
                <a:solidFill>
                  <a:schemeClr val="bg1"/>
                </a:solidFill>
              </a:rPr>
              <a:t>főépítész</a:t>
            </a:r>
            <a:r>
              <a:rPr lang="hu-HU" sz="2400" dirty="0" smtClean="0">
                <a:solidFill>
                  <a:schemeClr val="bg1"/>
                </a:solidFill>
              </a:rPr>
              <a:t> </a:t>
            </a:r>
            <a:r>
              <a:rPr lang="hu-HU" dirty="0" smtClean="0">
                <a:solidFill>
                  <a:schemeClr val="bg1"/>
                </a:solidFill>
              </a:rPr>
              <a:t>  </a:t>
            </a:r>
            <a:endParaRPr lang="hu-HU" dirty="0">
              <a:solidFill>
                <a:schemeClr val="bg1"/>
              </a:solidFill>
            </a:endParaRPr>
          </a:p>
        </p:txBody>
      </p:sp>
      <p:pic>
        <p:nvPicPr>
          <p:cNvPr id="8" name="Kép 7" descr="44.jpg"/>
          <p:cNvPicPr>
            <a:picLocks noChangeAspect="1"/>
          </p:cNvPicPr>
          <p:nvPr/>
        </p:nvPicPr>
        <p:blipFill rotWithShape="1">
          <a:blip r:embed="rId5" cstate="print"/>
          <a:srcRect t="7416" b="2106"/>
          <a:stretch/>
        </p:blipFill>
        <p:spPr>
          <a:xfrm>
            <a:off x="251520" y="260648"/>
            <a:ext cx="8702548" cy="43924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zövegdoboz 3"/>
          <p:cNvSpPr txBox="1"/>
          <p:nvPr/>
        </p:nvSpPr>
        <p:spPr>
          <a:xfrm>
            <a:off x="827584" y="4437112"/>
            <a:ext cx="38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dirty="0" smtClean="0">
                <a:solidFill>
                  <a:schemeClr val="bg1"/>
                </a:solidFill>
              </a:rPr>
              <a:t>Anno Domini 1996 </a:t>
            </a:r>
            <a:endParaRPr lang="hu-HU" sz="3200" dirty="0">
              <a:solidFill>
                <a:schemeClr val="bg1"/>
              </a:solidFill>
            </a:endParaRPr>
          </a:p>
        </p:txBody>
      </p:sp>
      <p:pic>
        <p:nvPicPr>
          <p:cNvPr id="5" name="Kép 4" descr="3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116632"/>
            <a:ext cx="4896544" cy="3353636"/>
          </a:xfrm>
          <a:prstGeom prst="rect">
            <a:avLst/>
          </a:prstGeom>
        </p:spPr>
      </p:pic>
      <p:pic>
        <p:nvPicPr>
          <p:cNvPr id="6" name="Kép 5" descr="39,2.JPG"/>
          <p:cNvPicPr>
            <a:picLocks noChangeAspect="1"/>
          </p:cNvPicPr>
          <p:nvPr/>
        </p:nvPicPr>
        <p:blipFill>
          <a:blip r:embed="rId4" cstate="print"/>
          <a:srcRect r="1213"/>
          <a:stretch>
            <a:fillRect/>
          </a:stretch>
        </p:blipFill>
        <p:spPr>
          <a:xfrm>
            <a:off x="5292080" y="1497048"/>
            <a:ext cx="3672408" cy="51569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églalap 5"/>
          <p:cNvSpPr/>
          <p:nvPr/>
        </p:nvSpPr>
        <p:spPr>
          <a:xfrm>
            <a:off x="577648" y="3136612"/>
            <a:ext cx="801956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hu-HU" sz="2800" dirty="0" smtClean="0">
                <a:solidFill>
                  <a:schemeClr val="bg1"/>
                </a:solidFill>
              </a:rPr>
              <a:t>Turisztikai Látogató Központ ROP pályázat 2004 </a:t>
            </a:r>
            <a:endParaRPr lang="hu-HU" sz="2800" dirty="0">
              <a:solidFill>
                <a:schemeClr val="bg1"/>
              </a:solidFill>
            </a:endParaRP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8640"/>
            <a:ext cx="8784976" cy="2897440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771920"/>
            <a:ext cx="8784976" cy="2897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904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3" descr="C:\Users\Zoli\Desktop\120322\Öregiskola\öregiskola 011.jpg"/>
          <p:cNvPicPr>
            <a:picLocks noChangeAspect="1" noChangeArrowheads="1"/>
          </p:cNvPicPr>
          <p:nvPr/>
        </p:nvPicPr>
        <p:blipFill>
          <a:blip r:embed="rId3" cstate="print"/>
          <a:srcRect b="12721"/>
          <a:stretch>
            <a:fillRect/>
          </a:stretch>
        </p:blipFill>
        <p:spPr bwMode="auto">
          <a:xfrm>
            <a:off x="250825" y="188913"/>
            <a:ext cx="6037263" cy="296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1" name="Picture 4" descr="C:\Users\Zoli\Desktop\120322\Öregiskola\panoráma2.jpg"/>
          <p:cNvPicPr>
            <a:picLocks noChangeAspect="1" noChangeArrowheads="1"/>
          </p:cNvPicPr>
          <p:nvPr/>
        </p:nvPicPr>
        <p:blipFill>
          <a:blip r:embed="rId4" cstate="print"/>
          <a:srcRect l="853" t="816" r="8247" b="1633"/>
          <a:stretch>
            <a:fillRect/>
          </a:stretch>
        </p:blipFill>
        <p:spPr bwMode="auto">
          <a:xfrm>
            <a:off x="231775" y="3429000"/>
            <a:ext cx="8689975" cy="3249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églalap 3"/>
          <p:cNvSpPr/>
          <p:nvPr/>
        </p:nvSpPr>
        <p:spPr>
          <a:xfrm>
            <a:off x="6516216" y="764704"/>
            <a:ext cx="2531462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3200" dirty="0" smtClean="0">
                <a:solidFill>
                  <a:schemeClr val="bg1"/>
                </a:solidFill>
              </a:rPr>
              <a:t>Anno Domini</a:t>
            </a:r>
          </a:p>
          <a:p>
            <a:pPr algn="ctr"/>
            <a:r>
              <a:rPr lang="hu-HU" sz="3200" dirty="0" smtClean="0">
                <a:solidFill>
                  <a:schemeClr val="bg1"/>
                </a:solidFill>
              </a:rPr>
              <a:t>2006 </a:t>
            </a:r>
            <a:endParaRPr lang="hu-HU" sz="3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3" descr="C:\Users\Zoli\Desktop\120322\Öregiskola\öregiskola 0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750" y="188913"/>
            <a:ext cx="3662363" cy="6510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5" name="Picture 4" descr="C:\Users\Zoli\Desktop\120322\Öregiskola\öregiskola 00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3800" y="188913"/>
            <a:ext cx="3638550" cy="6467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zövegdoboz 3"/>
          <p:cNvSpPr txBox="1"/>
          <p:nvPr/>
        </p:nvSpPr>
        <p:spPr>
          <a:xfrm>
            <a:off x="5508104" y="6093296"/>
            <a:ext cx="35283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dirty="0" smtClean="0">
                <a:solidFill>
                  <a:schemeClr val="bg1"/>
                </a:solidFill>
              </a:rPr>
              <a:t>Anno Domini 2011 </a:t>
            </a:r>
            <a:endParaRPr lang="hu-HU" sz="3200" dirty="0">
              <a:solidFill>
                <a:schemeClr val="bg1"/>
              </a:solidFill>
            </a:endParaRPr>
          </a:p>
        </p:txBody>
      </p:sp>
      <p:pic>
        <p:nvPicPr>
          <p:cNvPr id="5" name="Kép 4" descr="03 Öregiskola belső udva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188640"/>
            <a:ext cx="3648405" cy="2736304"/>
          </a:xfrm>
          <a:prstGeom prst="rect">
            <a:avLst/>
          </a:prstGeom>
        </p:spPr>
      </p:pic>
      <p:pic>
        <p:nvPicPr>
          <p:cNvPr id="6" name="Kép 5" descr="06 felújítandó épületbelső 2.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139952" y="188640"/>
            <a:ext cx="3654066" cy="2740550"/>
          </a:xfrm>
          <a:prstGeom prst="rect">
            <a:avLst/>
          </a:prstGeom>
        </p:spPr>
      </p:pic>
      <p:pic>
        <p:nvPicPr>
          <p:cNvPr id="9" name="Kép 8" descr="15 Nyugati szárny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51520" y="3212976"/>
            <a:ext cx="3648405" cy="2736304"/>
          </a:xfrm>
          <a:prstGeom prst="rect">
            <a:avLst/>
          </a:prstGeom>
        </p:spPr>
      </p:pic>
      <p:pic>
        <p:nvPicPr>
          <p:cNvPr id="11" name="Kép 10" descr="09 új épület helyszíne 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139952" y="3212976"/>
            <a:ext cx="3638031" cy="272852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/>
          </p:cNvSpPr>
          <p:nvPr>
            <p:ph type="ctrTitle" idx="4294967295"/>
          </p:nvPr>
        </p:nvSpPr>
        <p:spPr>
          <a:xfrm>
            <a:off x="4679950" y="260350"/>
            <a:ext cx="4464050" cy="1470025"/>
          </a:xfrm>
        </p:spPr>
        <p:txBody>
          <a:bodyPr/>
          <a:lstStyle/>
          <a:p>
            <a:r>
              <a:rPr lang="hu-HU" sz="3600" dirty="0" smtClean="0">
                <a:solidFill>
                  <a:schemeClr val="bg1"/>
                </a:solidFill>
                <a:latin typeface="Arial" charset="0"/>
              </a:rPr>
              <a:t/>
            </a:r>
            <a:br>
              <a:rPr lang="hu-HU" sz="3600" dirty="0" smtClean="0">
                <a:solidFill>
                  <a:schemeClr val="bg1"/>
                </a:solidFill>
                <a:latin typeface="Arial" charset="0"/>
              </a:rPr>
            </a:br>
            <a:r>
              <a:rPr lang="hu-HU" sz="3800" dirty="0" smtClean="0">
                <a:solidFill>
                  <a:schemeClr val="bg1"/>
                </a:solidFill>
                <a:latin typeface="Arial" charset="0"/>
              </a:rPr>
              <a:t>INKUBÁTORHÁZ</a:t>
            </a:r>
            <a:r>
              <a:rPr lang="hu-HU" sz="3600" dirty="0" smtClean="0">
                <a:solidFill>
                  <a:schemeClr val="bg1"/>
                </a:solidFill>
                <a:latin typeface="Arial" charset="0"/>
              </a:rPr>
              <a:t/>
            </a:r>
            <a:br>
              <a:rPr lang="hu-HU" sz="3600" dirty="0" smtClean="0">
                <a:solidFill>
                  <a:schemeClr val="bg1"/>
                </a:solidFill>
                <a:latin typeface="Arial" charset="0"/>
              </a:rPr>
            </a:br>
            <a:r>
              <a:rPr lang="hu-HU" sz="3800" dirty="0" smtClean="0">
                <a:solidFill>
                  <a:schemeClr val="bg1"/>
                </a:solidFill>
                <a:latin typeface="Arial" charset="0"/>
              </a:rPr>
              <a:t>NAGYKOVÁCSI</a:t>
            </a:r>
            <a:r>
              <a:rPr lang="hu-HU" sz="3200" dirty="0" smtClean="0">
                <a:solidFill>
                  <a:schemeClr val="bg1"/>
                </a:solidFill>
                <a:latin typeface="Arial" charset="0"/>
              </a:rPr>
              <a:t> </a:t>
            </a:r>
            <a:br>
              <a:rPr lang="hu-HU" sz="3200" dirty="0" smtClean="0">
                <a:solidFill>
                  <a:schemeClr val="bg1"/>
                </a:solidFill>
                <a:latin typeface="Arial" charset="0"/>
              </a:rPr>
            </a:br>
            <a:endParaRPr lang="hu-HU" sz="3600" dirty="0">
              <a:solidFill>
                <a:schemeClr val="bg1"/>
              </a:solidFill>
              <a:latin typeface="Arial" charset="0"/>
            </a:endParaRPr>
          </a:p>
        </p:txBody>
      </p:sp>
      <p:pic>
        <p:nvPicPr>
          <p:cNvPr id="5" name="Kép 4" descr="husk_logo_hu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404664"/>
            <a:ext cx="4242448" cy="1152128"/>
          </a:xfrm>
          <a:prstGeom prst="rect">
            <a:avLst/>
          </a:prstGeom>
        </p:spPr>
      </p:pic>
      <p:pic>
        <p:nvPicPr>
          <p:cNvPr id="8" name="Kép 7" descr="nk-inkubatorA4-print.jpg"/>
          <p:cNvPicPr>
            <a:picLocks noChangeAspect="1"/>
          </p:cNvPicPr>
          <p:nvPr/>
        </p:nvPicPr>
        <p:blipFill>
          <a:blip r:embed="rId3" cstate="print"/>
          <a:srcRect t="88199"/>
          <a:stretch>
            <a:fillRect/>
          </a:stretch>
        </p:blipFill>
        <p:spPr>
          <a:xfrm>
            <a:off x="3203848" y="5661248"/>
            <a:ext cx="5722514" cy="955582"/>
          </a:xfrm>
          <a:prstGeom prst="rect">
            <a:avLst/>
          </a:prstGeom>
        </p:spPr>
      </p:pic>
      <p:pic>
        <p:nvPicPr>
          <p:cNvPr id="9" name="Kép 8" descr="nkoregiskola_inkubátor_helyszín.jpg"/>
          <p:cNvPicPr>
            <a:picLocks noChangeAspect="1"/>
          </p:cNvPicPr>
          <p:nvPr/>
        </p:nvPicPr>
        <p:blipFill>
          <a:blip r:embed="rId4" cstate="print"/>
          <a:srcRect l="1963" t="19928" r="1963" b="27724"/>
          <a:stretch>
            <a:fillRect/>
          </a:stretch>
        </p:blipFill>
        <p:spPr>
          <a:xfrm>
            <a:off x="179512" y="1916832"/>
            <a:ext cx="8784976" cy="3384376"/>
          </a:xfrm>
          <a:prstGeom prst="rect">
            <a:avLst/>
          </a:prstGeom>
        </p:spPr>
      </p:pic>
      <p:pic>
        <p:nvPicPr>
          <p:cNvPr id="10" name="Kép 9" descr="husk_slogan_1sor_hu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211960" y="2060848"/>
            <a:ext cx="3862565" cy="5920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éma">
  <a:themeElements>
    <a:clrScheme name="Office-téma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Office-téma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u-H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u-H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Office-téma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um" ma:contentTypeID="0x010100D75E11511B921F4AA8A68946CDD86A4D" ma:contentTypeVersion="0" ma:contentTypeDescription="Új dokumentum létrehozása." ma:contentTypeScope="" ma:versionID="0b1ee6d5a97297145cd374b938087f04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8cbc50c9691cc8dce0c9fcec5c727a71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artalomtípus"/>
        <xsd:element ref="dc:title" minOccurs="0" maxOccurs="1" ma:index="4" ma:displayName="Cím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1F8CD880-90CF-41E1-A0AD-E1DAAEF10F90}"/>
</file>

<file path=customXml/itemProps2.xml><?xml version="1.0" encoding="utf-8"?>
<ds:datastoreItem xmlns:ds="http://schemas.openxmlformats.org/officeDocument/2006/customXml" ds:itemID="{2AC49F3B-6578-4132-809B-26F5EA13036C}"/>
</file>

<file path=customXml/itemProps3.xml><?xml version="1.0" encoding="utf-8"?>
<ds:datastoreItem xmlns:ds="http://schemas.openxmlformats.org/officeDocument/2006/customXml" ds:itemID="{AE56E255-208E-4DAC-961A-A6FD9C746176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1136</TotalTime>
  <Words>403</Words>
  <Application>Microsoft Office PowerPoint</Application>
  <PresentationFormat>Diavetítés a képernyőre (4:3 oldalarány)</PresentationFormat>
  <Paragraphs>78</Paragraphs>
  <Slides>33</Slides>
  <Notes>5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2</vt:i4>
      </vt:variant>
      <vt:variant>
        <vt:lpstr>Téma</vt:lpstr>
      </vt:variant>
      <vt:variant>
        <vt:i4>1</vt:i4>
      </vt:variant>
      <vt:variant>
        <vt:lpstr>Diacímek</vt:lpstr>
      </vt:variant>
      <vt:variant>
        <vt:i4>33</vt:i4>
      </vt:variant>
    </vt:vector>
  </HeadingPairs>
  <TitlesOfParts>
    <vt:vector size="36" baseType="lpstr">
      <vt:lpstr>Arial</vt:lpstr>
      <vt:lpstr>Calibri</vt:lpstr>
      <vt:lpstr>Office-téma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 INKUBÁTORHÁZ NAGYKOVÁCSI  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</vt:vector>
  </TitlesOfParts>
  <Company>NAPUR Architect Kft.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1. dia</dc:title>
  <dc:creator>Détári György</dc:creator>
  <cp:lastModifiedBy>Györgyi Zoltán</cp:lastModifiedBy>
  <cp:revision>69</cp:revision>
  <dcterms:created xsi:type="dcterms:W3CDTF">2012-04-16T14:03:37Z</dcterms:created>
  <dcterms:modified xsi:type="dcterms:W3CDTF">2015-01-27T12:45:20Z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0x010100D75E11511B921F4AA8A68946CDD86A4D</vt:lpwstr>
  </property>
</Properties>
</file>